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9" r:id="rId5"/>
    <p:sldMasterId id="2147483764" r:id="rId6"/>
    <p:sldMasterId id="2147483801" r:id="rId7"/>
    <p:sldMasterId id="2147483856" r:id="rId8"/>
    <p:sldMasterId id="2147483917" r:id="rId9"/>
  </p:sldMasterIdLst>
  <p:notesMasterIdLst>
    <p:notesMasterId r:id="rId66"/>
  </p:notesMasterIdLst>
  <p:sldIdLst>
    <p:sldId id="2632" r:id="rId10"/>
    <p:sldId id="356" r:id="rId11"/>
    <p:sldId id="348" r:id="rId12"/>
    <p:sldId id="349" r:id="rId13"/>
    <p:sldId id="1833" r:id="rId14"/>
    <p:sldId id="264" r:id="rId15"/>
    <p:sldId id="350" r:id="rId16"/>
    <p:sldId id="351" r:id="rId17"/>
    <p:sldId id="352" r:id="rId18"/>
    <p:sldId id="353" r:id="rId19"/>
    <p:sldId id="355" r:id="rId20"/>
    <p:sldId id="361" r:id="rId21"/>
    <p:sldId id="309" r:id="rId22"/>
    <p:sldId id="307" r:id="rId23"/>
    <p:sldId id="308" r:id="rId24"/>
    <p:sldId id="310" r:id="rId25"/>
    <p:sldId id="311" r:id="rId26"/>
    <p:sldId id="358" r:id="rId27"/>
    <p:sldId id="339" r:id="rId28"/>
    <p:sldId id="306" r:id="rId29"/>
    <p:sldId id="359" r:id="rId30"/>
    <p:sldId id="340" r:id="rId31"/>
    <p:sldId id="295" r:id="rId32"/>
    <p:sldId id="298" r:id="rId33"/>
    <p:sldId id="303" r:id="rId34"/>
    <p:sldId id="302" r:id="rId35"/>
    <p:sldId id="326" r:id="rId36"/>
    <p:sldId id="360" r:id="rId37"/>
    <p:sldId id="305" r:id="rId38"/>
    <p:sldId id="343" r:id="rId39"/>
    <p:sldId id="344" r:id="rId40"/>
    <p:sldId id="345" r:id="rId41"/>
    <p:sldId id="316" r:id="rId42"/>
    <p:sldId id="362" r:id="rId43"/>
    <p:sldId id="330" r:id="rId44"/>
    <p:sldId id="259" r:id="rId45"/>
    <p:sldId id="1834" r:id="rId46"/>
    <p:sldId id="363" r:id="rId47"/>
    <p:sldId id="261" r:id="rId48"/>
    <p:sldId id="277" r:id="rId49"/>
    <p:sldId id="318" r:id="rId50"/>
    <p:sldId id="279" r:id="rId51"/>
    <p:sldId id="278" r:id="rId52"/>
    <p:sldId id="275" r:id="rId53"/>
    <p:sldId id="317" r:id="rId54"/>
    <p:sldId id="319" r:id="rId55"/>
    <p:sldId id="334" r:id="rId56"/>
    <p:sldId id="347" r:id="rId57"/>
    <p:sldId id="285" r:id="rId58"/>
    <p:sldId id="286" r:id="rId59"/>
    <p:sldId id="272" r:id="rId60"/>
    <p:sldId id="271" r:id="rId61"/>
    <p:sldId id="320" r:id="rId62"/>
    <p:sldId id="321" r:id="rId63"/>
    <p:sldId id="331" r:id="rId64"/>
    <p:sldId id="34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A6060E-642C-4B1E-9485-4DF782DC4B6C}">
          <p14:sldIdLst>
            <p14:sldId id="2632"/>
          </p14:sldIdLst>
        </p14:section>
        <p14:section name="Logics app overview" id="{74D66772-7DBA-4249-A77C-C50083AB5A03}">
          <p14:sldIdLst>
            <p14:sldId id="356"/>
            <p14:sldId id="348"/>
            <p14:sldId id="349"/>
            <p14:sldId id="1833"/>
            <p14:sldId id="264"/>
            <p14:sldId id="350"/>
            <p14:sldId id="351"/>
            <p14:sldId id="352"/>
            <p14:sldId id="353"/>
          </p14:sldIdLst>
        </p14:section>
        <p14:section name="Flow control" id="{A3FC05F3-75C1-403A-ACEA-312C0839EC13}">
          <p14:sldIdLst>
            <p14:sldId id="355"/>
            <p14:sldId id="361"/>
            <p14:sldId id="309"/>
            <p14:sldId id="307"/>
            <p14:sldId id="308"/>
            <p14:sldId id="310"/>
            <p14:sldId id="311"/>
          </p14:sldIdLst>
        </p14:section>
        <p14:section name="Error handling" id="{5C94F823-AF71-43AA-87A7-7576E22F71C3}">
          <p14:sldIdLst>
            <p14:sldId id="358"/>
            <p14:sldId id="339"/>
            <p14:sldId id="306"/>
          </p14:sldIdLst>
        </p14:section>
        <p14:section name="Security" id="{F485529D-A7D2-4E00-A6B0-A0C93F57A132}">
          <p14:sldIdLst>
            <p14:sldId id="359"/>
            <p14:sldId id="340"/>
            <p14:sldId id="295"/>
            <p14:sldId id="298"/>
            <p14:sldId id="303"/>
            <p14:sldId id="302"/>
            <p14:sldId id="326"/>
          </p14:sldIdLst>
        </p14:section>
        <p14:section name="Monitoring and diagnostics" id="{1AF9B972-45E5-4102-8070-C70A6A571656}">
          <p14:sldIdLst>
            <p14:sldId id="360"/>
            <p14:sldId id="305"/>
            <p14:sldId id="343"/>
            <p14:sldId id="344"/>
            <p14:sldId id="345"/>
            <p14:sldId id="316"/>
          </p14:sldIdLst>
        </p14:section>
        <p14:section name="Service description" id="{7D390145-6286-43D1-8CB4-98F8FED3B3FE}">
          <p14:sldIdLst>
            <p14:sldId id="362"/>
            <p14:sldId id="330"/>
            <p14:sldId id="259"/>
            <p14:sldId id="1834"/>
          </p14:sldIdLst>
        </p14:section>
        <p14:section name="Summary" id="{44927DAD-669A-4301-8528-3F3C31A5E55F}">
          <p14:sldIdLst>
            <p14:sldId id="363"/>
            <p14:sldId id="261"/>
            <p14:sldId id="277"/>
            <p14:sldId id="318"/>
            <p14:sldId id="279"/>
            <p14:sldId id="278"/>
            <p14:sldId id="275"/>
            <p14:sldId id="317"/>
            <p14:sldId id="319"/>
            <p14:sldId id="334"/>
          </p14:sldIdLst>
        </p14:section>
        <p14:section name="Appendix" id="{22E536F8-136E-4712-8AFC-70EA84D48B98}">
          <p14:sldIdLst>
            <p14:sldId id="347"/>
            <p14:sldId id="285"/>
            <p14:sldId id="286"/>
            <p14:sldId id="272"/>
            <p14:sldId id="271"/>
            <p14:sldId id="320"/>
            <p14:sldId id="321"/>
            <p14:sldId id="331"/>
            <p14:sldId id="34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rena Kennedy" initials="IK" lastIdx="1" clrIdx="0">
    <p:extLst>
      <p:ext uri="{19B8F6BF-5375-455C-9EA6-DF929625EA0E}">
        <p15:presenceInfo xmlns:p15="http://schemas.microsoft.com/office/powerpoint/2012/main" userId="S-1-5-21-124525095-708259637-1543119021-137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8" autoAdjust="0"/>
    <p:restoredTop sz="73111" autoAdjust="0"/>
  </p:normalViewPr>
  <p:slideViewPr>
    <p:cSldViewPr snapToGrid="0">
      <p:cViewPr varScale="1">
        <p:scale>
          <a:sx n="48" d="100"/>
          <a:sy n="48" d="100"/>
        </p:scale>
        <p:origin x="678" y="54"/>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msg/sec</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single message trigger</c:v>
                </c:pt>
                <c:pt idx="1">
                  <c:v>batch (max size fo 175)</c:v>
                </c:pt>
                <c:pt idx="2">
                  <c:v>competing consumer (10 apps with max batch size)</c:v>
                </c:pt>
              </c:strCache>
            </c:strRef>
          </c:cat>
          <c:val>
            <c:numRef>
              <c:f>Sheet1!$B$2:$B$4</c:f>
              <c:numCache>
                <c:formatCode>General</c:formatCode>
                <c:ptCount val="3"/>
                <c:pt idx="0">
                  <c:v>6.5</c:v>
                </c:pt>
                <c:pt idx="1">
                  <c:v>400</c:v>
                </c:pt>
                <c:pt idx="2">
                  <c:v>1408</c:v>
                </c:pt>
              </c:numCache>
            </c:numRef>
          </c:val>
          <c:extLst>
            <c:ext xmlns:c16="http://schemas.microsoft.com/office/drawing/2014/chart" uri="{C3380CC4-5D6E-409C-BE32-E72D297353CC}">
              <c16:uniqueId val="{00000000-E2A3-44C9-8CAE-B5C58B9A9B84}"/>
            </c:ext>
          </c:extLst>
        </c:ser>
        <c:dLbls>
          <c:showLegendKey val="0"/>
          <c:showVal val="0"/>
          <c:showCatName val="0"/>
          <c:showSerName val="0"/>
          <c:showPercent val="0"/>
          <c:showBubbleSize val="0"/>
        </c:dLbls>
        <c:gapWidth val="219"/>
        <c:overlap val="-27"/>
        <c:axId val="293849536"/>
        <c:axId val="293848880"/>
      </c:barChart>
      <c:catAx>
        <c:axId val="293849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93848880"/>
        <c:crosses val="autoZero"/>
        <c:auto val="1"/>
        <c:lblAlgn val="ctr"/>
        <c:lblOffset val="100"/>
        <c:noMultiLvlLbl val="0"/>
      </c:catAx>
      <c:valAx>
        <c:axId val="293848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93849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5019A-FE78-4ABD-97B1-B9D15C117961}" type="doc">
      <dgm:prSet loTypeId="urn:microsoft.com/office/officeart/2005/8/layout/hList1" loCatId="list" qsTypeId="urn:microsoft.com/office/officeart/2005/8/quickstyle/simple1" qsCatId="simple" csTypeId="urn:microsoft.com/office/officeart/2005/8/colors/accent2_1" csCatId="accent2" phldr="1"/>
      <dgm:spPr/>
      <dgm:t>
        <a:bodyPr/>
        <a:lstStyle/>
        <a:p>
          <a:endParaRPr lang="en-US"/>
        </a:p>
      </dgm:t>
    </dgm:pt>
    <dgm:pt modelId="{893BFA3D-BFEF-4E38-917F-717DFAAD57D7}">
      <dgm:prSet/>
      <dgm:spPr/>
      <dgm:t>
        <a:bodyPr/>
        <a:lstStyle/>
        <a:p>
          <a:r>
            <a:rPr lang="en-US" baseline="0" dirty="0"/>
            <a:t>Until Condition is met</a:t>
          </a:r>
          <a:endParaRPr lang="en-US" dirty="0"/>
        </a:p>
      </dgm:t>
    </dgm:pt>
    <dgm:pt modelId="{C0A66077-3123-49CE-B0D0-85210A62E5E9}" type="parTrans" cxnId="{478368BF-365A-44FD-96CC-E5057E1FF1B2}">
      <dgm:prSet/>
      <dgm:spPr/>
      <dgm:t>
        <a:bodyPr/>
        <a:lstStyle/>
        <a:p>
          <a:endParaRPr lang="en-US"/>
        </a:p>
      </dgm:t>
    </dgm:pt>
    <dgm:pt modelId="{A27322FA-2423-42B5-B154-B464BFD10446}" type="sibTrans" cxnId="{478368BF-365A-44FD-96CC-E5057E1FF1B2}">
      <dgm:prSet/>
      <dgm:spPr/>
      <dgm:t>
        <a:bodyPr/>
        <a:lstStyle/>
        <a:p>
          <a:endParaRPr lang="en-US"/>
        </a:p>
      </dgm:t>
    </dgm:pt>
    <dgm:pt modelId="{87B7936E-5579-46F6-B0F8-D1BB5E7DAE26}">
      <dgm:prSet/>
      <dgm:spPr/>
      <dgm:t>
        <a:bodyPr/>
        <a:lstStyle/>
        <a:p>
          <a:r>
            <a:rPr lang="en-US" baseline="0" dirty="0"/>
            <a:t>Do-until loop</a:t>
          </a:r>
          <a:endParaRPr lang="en-US" dirty="0"/>
        </a:p>
      </dgm:t>
    </dgm:pt>
    <dgm:pt modelId="{17C566B2-2F05-4218-9931-30461C9B19F7}" type="parTrans" cxnId="{4649AD22-1212-41F4-97AA-67703B167B1C}">
      <dgm:prSet/>
      <dgm:spPr/>
      <dgm:t>
        <a:bodyPr/>
        <a:lstStyle/>
        <a:p>
          <a:endParaRPr lang="en-US"/>
        </a:p>
      </dgm:t>
    </dgm:pt>
    <dgm:pt modelId="{390E44B6-F6D7-432D-B8D7-593BD4CEBF0B}" type="sibTrans" cxnId="{4649AD22-1212-41F4-97AA-67703B167B1C}">
      <dgm:prSet/>
      <dgm:spPr/>
      <dgm:t>
        <a:bodyPr/>
        <a:lstStyle/>
        <a:p>
          <a:endParaRPr lang="en-US"/>
        </a:p>
      </dgm:t>
    </dgm:pt>
    <dgm:pt modelId="{19ED62C0-8A83-4888-A0C1-937024E5A735}">
      <dgm:prSet/>
      <dgm:spPr/>
      <dgm:t>
        <a:bodyPr/>
        <a:lstStyle/>
        <a:p>
          <a:r>
            <a:rPr lang="en-US" baseline="0" dirty="0"/>
            <a:t>Evaluated condition, total time, or count</a:t>
          </a:r>
          <a:endParaRPr lang="en-US" dirty="0"/>
        </a:p>
      </dgm:t>
    </dgm:pt>
    <dgm:pt modelId="{F097F2B9-A791-4BF5-871E-76C43F22CF29}" type="parTrans" cxnId="{5CCEDCA2-D13B-4C34-B3D0-E3B1CDB5CB2B}">
      <dgm:prSet/>
      <dgm:spPr/>
      <dgm:t>
        <a:bodyPr/>
        <a:lstStyle/>
        <a:p>
          <a:endParaRPr lang="en-US"/>
        </a:p>
      </dgm:t>
    </dgm:pt>
    <dgm:pt modelId="{87939CB7-13EB-418D-81FD-66DEAD65AE55}" type="sibTrans" cxnId="{5CCEDCA2-D13B-4C34-B3D0-E3B1CDB5CB2B}">
      <dgm:prSet/>
      <dgm:spPr/>
      <dgm:t>
        <a:bodyPr/>
        <a:lstStyle/>
        <a:p>
          <a:endParaRPr lang="en-US"/>
        </a:p>
      </dgm:t>
    </dgm:pt>
    <dgm:pt modelId="{761072B8-D867-48C2-B4ED-85B077BA420E}">
      <dgm:prSet/>
      <dgm:spPr/>
      <dgm:t>
        <a:bodyPr/>
        <a:lstStyle/>
        <a:p>
          <a:r>
            <a:rPr lang="en-US" baseline="0" dirty="0"/>
            <a:t>When a Timeout has occurred</a:t>
          </a:r>
          <a:endParaRPr lang="en-US" dirty="0"/>
        </a:p>
      </dgm:t>
    </dgm:pt>
    <dgm:pt modelId="{2F6FFDEE-8704-464D-ABD6-5F25D96526BA}" type="parTrans" cxnId="{AA8E95C3-F5A7-40EB-8980-4C658FD2AAD9}">
      <dgm:prSet/>
      <dgm:spPr/>
      <dgm:t>
        <a:bodyPr/>
        <a:lstStyle/>
        <a:p>
          <a:endParaRPr lang="en-US"/>
        </a:p>
      </dgm:t>
    </dgm:pt>
    <dgm:pt modelId="{A59BD884-D65C-41F0-AAD6-E379F33F0863}" type="sibTrans" cxnId="{AA8E95C3-F5A7-40EB-8980-4C658FD2AAD9}">
      <dgm:prSet/>
      <dgm:spPr/>
      <dgm:t>
        <a:bodyPr/>
        <a:lstStyle/>
        <a:p>
          <a:endParaRPr lang="en-US"/>
        </a:p>
      </dgm:t>
    </dgm:pt>
    <dgm:pt modelId="{4FD19556-3BF9-49B3-9439-3E6E834F5521}">
      <dgm:prSet/>
      <dgm:spPr/>
      <dgm:t>
        <a:bodyPr/>
        <a:lstStyle/>
        <a:p>
          <a:r>
            <a:rPr lang="en-US" baseline="0" dirty="0"/>
            <a:t>Configure timeout action setting</a:t>
          </a:r>
          <a:endParaRPr lang="en-US" dirty="0"/>
        </a:p>
      </dgm:t>
    </dgm:pt>
    <dgm:pt modelId="{64A0A4D3-04C5-4823-BA72-7DC0740C11B7}" type="parTrans" cxnId="{7BF1334E-DB39-451B-BCC3-A4C807908612}">
      <dgm:prSet/>
      <dgm:spPr/>
      <dgm:t>
        <a:bodyPr/>
        <a:lstStyle/>
        <a:p>
          <a:endParaRPr lang="en-US"/>
        </a:p>
      </dgm:t>
    </dgm:pt>
    <dgm:pt modelId="{EF849016-1CAD-43DA-8DDF-D4F6661AECFB}" type="sibTrans" cxnId="{7BF1334E-DB39-451B-BCC3-A4C807908612}">
      <dgm:prSet/>
      <dgm:spPr/>
      <dgm:t>
        <a:bodyPr/>
        <a:lstStyle/>
        <a:p>
          <a:endParaRPr lang="en-US"/>
        </a:p>
      </dgm:t>
    </dgm:pt>
    <dgm:pt modelId="{C5303BB1-7FA1-4744-A9BF-7AB10A22FCCA}">
      <dgm:prSet/>
      <dgm:spPr/>
      <dgm:t>
        <a:bodyPr/>
        <a:lstStyle/>
        <a:p>
          <a:r>
            <a:rPr lang="en-US" baseline="0" dirty="0"/>
            <a:t>While other work is being done</a:t>
          </a:r>
          <a:endParaRPr lang="en-US" dirty="0"/>
        </a:p>
      </dgm:t>
    </dgm:pt>
    <dgm:pt modelId="{38F91F82-A65F-48BD-AC5F-1C98A5145FB2}" type="parTrans" cxnId="{AF277B02-D3A2-4093-A1DD-087CF6119E6B}">
      <dgm:prSet/>
      <dgm:spPr/>
      <dgm:t>
        <a:bodyPr/>
        <a:lstStyle/>
        <a:p>
          <a:endParaRPr lang="en-US"/>
        </a:p>
      </dgm:t>
    </dgm:pt>
    <dgm:pt modelId="{FE315632-67F6-42E1-9213-01C1B9103C3C}" type="sibTrans" cxnId="{AF277B02-D3A2-4093-A1DD-087CF6119E6B}">
      <dgm:prSet/>
      <dgm:spPr/>
      <dgm:t>
        <a:bodyPr/>
        <a:lstStyle/>
        <a:p>
          <a:endParaRPr lang="en-US"/>
        </a:p>
      </dgm:t>
    </dgm:pt>
    <dgm:pt modelId="{2147E808-E7E8-4162-9197-A7AC25AF58C7}">
      <dgm:prSet/>
      <dgm:spPr/>
      <dgm:t>
        <a:bodyPr/>
        <a:lstStyle/>
        <a:p>
          <a:r>
            <a:rPr lang="en-US" baseline="0" dirty="0"/>
            <a:t>Parallel actions</a:t>
          </a:r>
          <a:endParaRPr lang="en-US" dirty="0"/>
        </a:p>
      </dgm:t>
    </dgm:pt>
    <dgm:pt modelId="{96A8302D-CFBD-4617-8A26-D12382467C52}" type="parTrans" cxnId="{0E83E8F5-660B-48FB-94C0-A1E030FA7CF4}">
      <dgm:prSet/>
      <dgm:spPr/>
      <dgm:t>
        <a:bodyPr/>
        <a:lstStyle/>
        <a:p>
          <a:endParaRPr lang="en-US"/>
        </a:p>
      </dgm:t>
    </dgm:pt>
    <dgm:pt modelId="{8F0A32B6-E888-49DE-B8C3-E2849CC91942}" type="sibTrans" cxnId="{0E83E8F5-660B-48FB-94C0-A1E030FA7CF4}">
      <dgm:prSet/>
      <dgm:spPr/>
      <dgm:t>
        <a:bodyPr/>
        <a:lstStyle/>
        <a:p>
          <a:endParaRPr lang="en-US"/>
        </a:p>
      </dgm:t>
    </dgm:pt>
    <dgm:pt modelId="{2EC4B442-13CB-441B-BACF-F74DA67859DC}" type="pres">
      <dgm:prSet presAssocID="{3915019A-FE78-4ABD-97B1-B9D15C117961}" presName="Name0" presStyleCnt="0">
        <dgm:presLayoutVars>
          <dgm:dir/>
          <dgm:animLvl val="lvl"/>
          <dgm:resizeHandles val="exact"/>
        </dgm:presLayoutVars>
      </dgm:prSet>
      <dgm:spPr/>
    </dgm:pt>
    <dgm:pt modelId="{7947B0F1-A1F2-4702-88C3-0B81F17E20B7}" type="pres">
      <dgm:prSet presAssocID="{893BFA3D-BFEF-4E38-917F-717DFAAD57D7}" presName="composite" presStyleCnt="0"/>
      <dgm:spPr/>
    </dgm:pt>
    <dgm:pt modelId="{BDA6D513-4027-45E3-96FC-23EA6495F1C2}" type="pres">
      <dgm:prSet presAssocID="{893BFA3D-BFEF-4E38-917F-717DFAAD57D7}" presName="parTx" presStyleLbl="alignNode1" presStyleIdx="0" presStyleCnt="3">
        <dgm:presLayoutVars>
          <dgm:chMax val="0"/>
          <dgm:chPref val="0"/>
          <dgm:bulletEnabled val="1"/>
        </dgm:presLayoutVars>
      </dgm:prSet>
      <dgm:spPr/>
    </dgm:pt>
    <dgm:pt modelId="{1255A4FF-3876-4C65-A7E3-CA65F34725D1}" type="pres">
      <dgm:prSet presAssocID="{893BFA3D-BFEF-4E38-917F-717DFAAD57D7}" presName="desTx" presStyleLbl="alignAccFollowNode1" presStyleIdx="0" presStyleCnt="3">
        <dgm:presLayoutVars>
          <dgm:bulletEnabled val="1"/>
        </dgm:presLayoutVars>
      </dgm:prSet>
      <dgm:spPr/>
    </dgm:pt>
    <dgm:pt modelId="{76752541-991D-4995-B7A0-58A692232118}" type="pres">
      <dgm:prSet presAssocID="{A27322FA-2423-42B5-B154-B464BFD10446}" presName="space" presStyleCnt="0"/>
      <dgm:spPr/>
    </dgm:pt>
    <dgm:pt modelId="{32D98BCA-3C96-4F84-8809-63DEAB34CD3B}" type="pres">
      <dgm:prSet presAssocID="{761072B8-D867-48C2-B4ED-85B077BA420E}" presName="composite" presStyleCnt="0"/>
      <dgm:spPr/>
    </dgm:pt>
    <dgm:pt modelId="{B535BB7E-64AA-4251-8C63-8F1594C7602A}" type="pres">
      <dgm:prSet presAssocID="{761072B8-D867-48C2-B4ED-85B077BA420E}" presName="parTx" presStyleLbl="alignNode1" presStyleIdx="1" presStyleCnt="3">
        <dgm:presLayoutVars>
          <dgm:chMax val="0"/>
          <dgm:chPref val="0"/>
          <dgm:bulletEnabled val="1"/>
        </dgm:presLayoutVars>
      </dgm:prSet>
      <dgm:spPr/>
    </dgm:pt>
    <dgm:pt modelId="{F47D0246-61AA-4C56-88B3-E720686BF0F2}" type="pres">
      <dgm:prSet presAssocID="{761072B8-D867-48C2-B4ED-85B077BA420E}" presName="desTx" presStyleLbl="alignAccFollowNode1" presStyleIdx="1" presStyleCnt="3">
        <dgm:presLayoutVars>
          <dgm:bulletEnabled val="1"/>
        </dgm:presLayoutVars>
      </dgm:prSet>
      <dgm:spPr/>
    </dgm:pt>
    <dgm:pt modelId="{76FDD0A6-D115-4B63-90B4-6236B627716B}" type="pres">
      <dgm:prSet presAssocID="{A59BD884-D65C-41F0-AAD6-E379F33F0863}" presName="space" presStyleCnt="0"/>
      <dgm:spPr/>
    </dgm:pt>
    <dgm:pt modelId="{F31D938A-6FD3-43BC-8BCF-5C4735882621}" type="pres">
      <dgm:prSet presAssocID="{C5303BB1-7FA1-4744-A9BF-7AB10A22FCCA}" presName="composite" presStyleCnt="0"/>
      <dgm:spPr/>
    </dgm:pt>
    <dgm:pt modelId="{2D16DC7B-ED17-4E32-9538-08C7B89F6AD4}" type="pres">
      <dgm:prSet presAssocID="{C5303BB1-7FA1-4744-A9BF-7AB10A22FCCA}" presName="parTx" presStyleLbl="alignNode1" presStyleIdx="2" presStyleCnt="3">
        <dgm:presLayoutVars>
          <dgm:chMax val="0"/>
          <dgm:chPref val="0"/>
          <dgm:bulletEnabled val="1"/>
        </dgm:presLayoutVars>
      </dgm:prSet>
      <dgm:spPr/>
    </dgm:pt>
    <dgm:pt modelId="{9DC45BFC-0DE3-4606-92D7-10AB2FDDA7DD}" type="pres">
      <dgm:prSet presAssocID="{C5303BB1-7FA1-4744-A9BF-7AB10A22FCCA}" presName="desTx" presStyleLbl="alignAccFollowNode1" presStyleIdx="2" presStyleCnt="3">
        <dgm:presLayoutVars>
          <dgm:bulletEnabled val="1"/>
        </dgm:presLayoutVars>
      </dgm:prSet>
      <dgm:spPr/>
    </dgm:pt>
  </dgm:ptLst>
  <dgm:cxnLst>
    <dgm:cxn modelId="{AF277B02-D3A2-4093-A1DD-087CF6119E6B}" srcId="{3915019A-FE78-4ABD-97B1-B9D15C117961}" destId="{C5303BB1-7FA1-4744-A9BF-7AB10A22FCCA}" srcOrd="2" destOrd="0" parTransId="{38F91F82-A65F-48BD-AC5F-1C98A5145FB2}" sibTransId="{FE315632-67F6-42E1-9213-01C1B9103C3C}"/>
    <dgm:cxn modelId="{D1E76D0B-3183-40FC-BF9B-094EC2617AA7}" type="presOf" srcId="{87B7936E-5579-46F6-B0F8-D1BB5E7DAE26}" destId="{1255A4FF-3876-4C65-A7E3-CA65F34725D1}" srcOrd="0" destOrd="0" presId="urn:microsoft.com/office/officeart/2005/8/layout/hList1"/>
    <dgm:cxn modelId="{4649AD22-1212-41F4-97AA-67703B167B1C}" srcId="{893BFA3D-BFEF-4E38-917F-717DFAAD57D7}" destId="{87B7936E-5579-46F6-B0F8-D1BB5E7DAE26}" srcOrd="0" destOrd="0" parTransId="{17C566B2-2F05-4218-9931-30461C9B19F7}" sibTransId="{390E44B6-F6D7-432D-B8D7-593BD4CEBF0B}"/>
    <dgm:cxn modelId="{4A37F930-32B7-4B20-9117-9196082CAF54}" type="presOf" srcId="{C5303BB1-7FA1-4744-A9BF-7AB10A22FCCA}" destId="{2D16DC7B-ED17-4E32-9538-08C7B89F6AD4}" srcOrd="0" destOrd="0" presId="urn:microsoft.com/office/officeart/2005/8/layout/hList1"/>
    <dgm:cxn modelId="{E684EE3F-9B21-43C4-A85B-5E973B30E460}" type="presOf" srcId="{761072B8-D867-48C2-B4ED-85B077BA420E}" destId="{B535BB7E-64AA-4251-8C63-8F1594C7602A}" srcOrd="0" destOrd="0" presId="urn:microsoft.com/office/officeart/2005/8/layout/hList1"/>
    <dgm:cxn modelId="{7BF1334E-DB39-451B-BCC3-A4C807908612}" srcId="{761072B8-D867-48C2-B4ED-85B077BA420E}" destId="{4FD19556-3BF9-49B3-9439-3E6E834F5521}" srcOrd="0" destOrd="0" parTransId="{64A0A4D3-04C5-4823-BA72-7DC0740C11B7}" sibTransId="{EF849016-1CAD-43DA-8DDF-D4F6661AECFB}"/>
    <dgm:cxn modelId="{06D03E83-A311-48AB-B6AF-16AA99A4D8B0}" type="presOf" srcId="{3915019A-FE78-4ABD-97B1-B9D15C117961}" destId="{2EC4B442-13CB-441B-BACF-F74DA67859DC}" srcOrd="0" destOrd="0" presId="urn:microsoft.com/office/officeart/2005/8/layout/hList1"/>
    <dgm:cxn modelId="{5CCEDCA2-D13B-4C34-B3D0-E3B1CDB5CB2B}" srcId="{893BFA3D-BFEF-4E38-917F-717DFAAD57D7}" destId="{19ED62C0-8A83-4888-A0C1-937024E5A735}" srcOrd="1" destOrd="0" parTransId="{F097F2B9-A791-4BF5-871E-76C43F22CF29}" sibTransId="{87939CB7-13EB-418D-81FD-66DEAD65AE55}"/>
    <dgm:cxn modelId="{2D434DAB-C188-45E8-AB9F-4C064D5D4FA5}" type="presOf" srcId="{4FD19556-3BF9-49B3-9439-3E6E834F5521}" destId="{F47D0246-61AA-4C56-88B3-E720686BF0F2}" srcOrd="0" destOrd="0" presId="urn:microsoft.com/office/officeart/2005/8/layout/hList1"/>
    <dgm:cxn modelId="{84B601B2-CFBF-43E9-A1FD-ED8BCB1FF8DC}" type="presOf" srcId="{893BFA3D-BFEF-4E38-917F-717DFAAD57D7}" destId="{BDA6D513-4027-45E3-96FC-23EA6495F1C2}" srcOrd="0" destOrd="0" presId="urn:microsoft.com/office/officeart/2005/8/layout/hList1"/>
    <dgm:cxn modelId="{478368BF-365A-44FD-96CC-E5057E1FF1B2}" srcId="{3915019A-FE78-4ABD-97B1-B9D15C117961}" destId="{893BFA3D-BFEF-4E38-917F-717DFAAD57D7}" srcOrd="0" destOrd="0" parTransId="{C0A66077-3123-49CE-B0D0-85210A62E5E9}" sibTransId="{A27322FA-2423-42B5-B154-B464BFD10446}"/>
    <dgm:cxn modelId="{AA8E95C3-F5A7-40EB-8980-4C658FD2AAD9}" srcId="{3915019A-FE78-4ABD-97B1-B9D15C117961}" destId="{761072B8-D867-48C2-B4ED-85B077BA420E}" srcOrd="1" destOrd="0" parTransId="{2F6FFDEE-8704-464D-ABD6-5F25D96526BA}" sibTransId="{A59BD884-D65C-41F0-AAD6-E379F33F0863}"/>
    <dgm:cxn modelId="{2F6381D2-BCA8-4DE6-91FC-721BEAA42930}" type="presOf" srcId="{19ED62C0-8A83-4888-A0C1-937024E5A735}" destId="{1255A4FF-3876-4C65-A7E3-CA65F34725D1}" srcOrd="0" destOrd="1" presId="urn:microsoft.com/office/officeart/2005/8/layout/hList1"/>
    <dgm:cxn modelId="{07E1A3E4-F039-4F67-9AF3-BFB0F248D2D4}" type="presOf" srcId="{2147E808-E7E8-4162-9197-A7AC25AF58C7}" destId="{9DC45BFC-0DE3-4606-92D7-10AB2FDDA7DD}" srcOrd="0" destOrd="0" presId="urn:microsoft.com/office/officeart/2005/8/layout/hList1"/>
    <dgm:cxn modelId="{0E83E8F5-660B-48FB-94C0-A1E030FA7CF4}" srcId="{C5303BB1-7FA1-4744-A9BF-7AB10A22FCCA}" destId="{2147E808-E7E8-4162-9197-A7AC25AF58C7}" srcOrd="0" destOrd="0" parTransId="{96A8302D-CFBD-4617-8A26-D12382467C52}" sibTransId="{8F0A32B6-E888-49DE-B8C3-E2849CC91942}"/>
    <dgm:cxn modelId="{B62D1693-70FE-423A-BC4C-B9CEE4088A25}" type="presParOf" srcId="{2EC4B442-13CB-441B-BACF-F74DA67859DC}" destId="{7947B0F1-A1F2-4702-88C3-0B81F17E20B7}" srcOrd="0" destOrd="0" presId="urn:microsoft.com/office/officeart/2005/8/layout/hList1"/>
    <dgm:cxn modelId="{28B7EB35-A2DC-41D1-8BB7-67EE0118B39B}" type="presParOf" srcId="{7947B0F1-A1F2-4702-88C3-0B81F17E20B7}" destId="{BDA6D513-4027-45E3-96FC-23EA6495F1C2}" srcOrd="0" destOrd="0" presId="urn:microsoft.com/office/officeart/2005/8/layout/hList1"/>
    <dgm:cxn modelId="{C9ACA372-6430-4B87-8A90-2641EC2C2D53}" type="presParOf" srcId="{7947B0F1-A1F2-4702-88C3-0B81F17E20B7}" destId="{1255A4FF-3876-4C65-A7E3-CA65F34725D1}" srcOrd="1" destOrd="0" presId="urn:microsoft.com/office/officeart/2005/8/layout/hList1"/>
    <dgm:cxn modelId="{7BB0C682-8DDA-4954-9D13-46613877B030}" type="presParOf" srcId="{2EC4B442-13CB-441B-BACF-F74DA67859DC}" destId="{76752541-991D-4995-B7A0-58A692232118}" srcOrd="1" destOrd="0" presId="urn:microsoft.com/office/officeart/2005/8/layout/hList1"/>
    <dgm:cxn modelId="{4625AF4C-02CE-4DB0-873F-FB62300DE00B}" type="presParOf" srcId="{2EC4B442-13CB-441B-BACF-F74DA67859DC}" destId="{32D98BCA-3C96-4F84-8809-63DEAB34CD3B}" srcOrd="2" destOrd="0" presId="urn:microsoft.com/office/officeart/2005/8/layout/hList1"/>
    <dgm:cxn modelId="{EAEA96D7-6E7B-4152-87BB-97691F3BE99A}" type="presParOf" srcId="{32D98BCA-3C96-4F84-8809-63DEAB34CD3B}" destId="{B535BB7E-64AA-4251-8C63-8F1594C7602A}" srcOrd="0" destOrd="0" presId="urn:microsoft.com/office/officeart/2005/8/layout/hList1"/>
    <dgm:cxn modelId="{96C9B536-6837-4D0A-B957-1BCCA91E4FBF}" type="presParOf" srcId="{32D98BCA-3C96-4F84-8809-63DEAB34CD3B}" destId="{F47D0246-61AA-4C56-88B3-E720686BF0F2}" srcOrd="1" destOrd="0" presId="urn:microsoft.com/office/officeart/2005/8/layout/hList1"/>
    <dgm:cxn modelId="{7212600A-FF55-49EF-AB4F-F043C313ACDF}" type="presParOf" srcId="{2EC4B442-13CB-441B-BACF-F74DA67859DC}" destId="{76FDD0A6-D115-4B63-90B4-6236B627716B}" srcOrd="3" destOrd="0" presId="urn:microsoft.com/office/officeart/2005/8/layout/hList1"/>
    <dgm:cxn modelId="{E7EE1882-6639-4988-956A-8B44A8594599}" type="presParOf" srcId="{2EC4B442-13CB-441B-BACF-F74DA67859DC}" destId="{F31D938A-6FD3-43BC-8BCF-5C4735882621}" srcOrd="4" destOrd="0" presId="urn:microsoft.com/office/officeart/2005/8/layout/hList1"/>
    <dgm:cxn modelId="{273505D4-B7E2-427F-B66F-502D9A40492B}" type="presParOf" srcId="{F31D938A-6FD3-43BC-8BCF-5C4735882621}" destId="{2D16DC7B-ED17-4E32-9538-08C7B89F6AD4}" srcOrd="0" destOrd="0" presId="urn:microsoft.com/office/officeart/2005/8/layout/hList1"/>
    <dgm:cxn modelId="{8BCE2B27-D677-42C2-A25C-9D2691E0FE27}" type="presParOf" srcId="{F31D938A-6FD3-43BC-8BCF-5C4735882621}" destId="{9DC45BFC-0DE3-4606-92D7-10AB2FDDA7D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7AEF72-440C-4106-8FA0-D1FB3AD2C541}" type="doc">
      <dgm:prSet loTypeId="urn:microsoft.com/office/officeart/2005/8/layout/hList1" loCatId="list" qsTypeId="urn:microsoft.com/office/officeart/2005/8/quickstyle/simple1" qsCatId="simple" csTypeId="urn:microsoft.com/office/officeart/2005/8/colors/accent2_1" csCatId="accent2" phldr="1"/>
      <dgm:spPr/>
      <dgm:t>
        <a:bodyPr/>
        <a:lstStyle/>
        <a:p>
          <a:endParaRPr lang="en-US"/>
        </a:p>
      </dgm:t>
    </dgm:pt>
    <dgm:pt modelId="{0D59EC04-9D20-484C-BC45-CBE5B0D45327}">
      <dgm:prSet phldrT="[Text]"/>
      <dgm:spPr/>
      <dgm:t>
        <a:bodyPr/>
        <a:lstStyle/>
        <a:p>
          <a:r>
            <a:rPr lang="en-US" dirty="0"/>
            <a:t>Runs</a:t>
          </a:r>
        </a:p>
      </dgm:t>
    </dgm:pt>
    <dgm:pt modelId="{BE499A9D-25F4-480B-BDA7-34F4E19FC8AC}" type="parTrans" cxnId="{B2F75B27-2803-42E2-8761-08F70C509A40}">
      <dgm:prSet/>
      <dgm:spPr/>
      <dgm:t>
        <a:bodyPr/>
        <a:lstStyle/>
        <a:p>
          <a:endParaRPr lang="en-US"/>
        </a:p>
      </dgm:t>
    </dgm:pt>
    <dgm:pt modelId="{5C05854F-980F-4655-8AA6-DB208D96B91C}" type="sibTrans" cxnId="{B2F75B27-2803-42E2-8761-08F70C509A40}">
      <dgm:prSet/>
      <dgm:spPr/>
      <dgm:t>
        <a:bodyPr/>
        <a:lstStyle/>
        <a:p>
          <a:endParaRPr lang="en-US"/>
        </a:p>
      </dgm:t>
    </dgm:pt>
    <dgm:pt modelId="{588635B6-234C-4351-AC6E-1AE779742372}">
      <dgm:prSet phldrT="[Text]"/>
      <dgm:spPr/>
      <dgm:t>
        <a:bodyPr/>
        <a:lstStyle/>
        <a:p>
          <a:r>
            <a:rPr lang="en-US" dirty="0"/>
            <a:t>Instances are created concurrently</a:t>
          </a:r>
        </a:p>
      </dgm:t>
    </dgm:pt>
    <dgm:pt modelId="{3FEA0254-EF06-4977-BB8F-62077676164E}" type="parTrans" cxnId="{8C4A6E71-CEFF-440E-907C-2529C8752FD3}">
      <dgm:prSet/>
      <dgm:spPr/>
      <dgm:t>
        <a:bodyPr/>
        <a:lstStyle/>
        <a:p>
          <a:endParaRPr lang="en-US"/>
        </a:p>
      </dgm:t>
    </dgm:pt>
    <dgm:pt modelId="{810A93C5-4F8A-48B4-AF3A-794879B2C36D}" type="sibTrans" cxnId="{8C4A6E71-CEFF-440E-907C-2529C8752FD3}">
      <dgm:prSet/>
      <dgm:spPr/>
      <dgm:t>
        <a:bodyPr/>
        <a:lstStyle/>
        <a:p>
          <a:endParaRPr lang="en-US"/>
        </a:p>
      </dgm:t>
    </dgm:pt>
    <dgm:pt modelId="{1E630EEC-2B70-467D-A8E2-60FD11A3CAB5}">
      <dgm:prSet phldrT="[Text]"/>
      <dgm:spPr/>
      <dgm:t>
        <a:bodyPr/>
        <a:lstStyle/>
        <a:p>
          <a:r>
            <a:rPr lang="en-US" dirty="0"/>
            <a:t>Singleton trigger executions</a:t>
          </a:r>
        </a:p>
      </dgm:t>
    </dgm:pt>
    <dgm:pt modelId="{3785DA75-2141-4E26-8975-73706AB65C78}" type="parTrans" cxnId="{B9B69A9E-F176-4C19-B775-5F456D028BB6}">
      <dgm:prSet/>
      <dgm:spPr/>
      <dgm:t>
        <a:bodyPr/>
        <a:lstStyle/>
        <a:p>
          <a:endParaRPr lang="en-US"/>
        </a:p>
      </dgm:t>
    </dgm:pt>
    <dgm:pt modelId="{E8988F2E-843B-40C5-B32D-6573C65044D2}" type="sibTrans" cxnId="{B9B69A9E-F176-4C19-B775-5F456D028BB6}">
      <dgm:prSet/>
      <dgm:spPr/>
      <dgm:t>
        <a:bodyPr/>
        <a:lstStyle/>
        <a:p>
          <a:endParaRPr lang="en-US"/>
        </a:p>
      </dgm:t>
    </dgm:pt>
    <dgm:pt modelId="{2ADD36F9-22A6-4CB9-88EE-647D586E554E}">
      <dgm:prSet phldrT="[Text]"/>
      <dgm:spPr/>
      <dgm:t>
        <a:bodyPr/>
        <a:lstStyle/>
        <a:p>
          <a:r>
            <a:rPr lang="en-US" dirty="0"/>
            <a:t>Parallel actions</a:t>
          </a:r>
        </a:p>
      </dgm:t>
    </dgm:pt>
    <dgm:pt modelId="{0289858F-B53A-449B-922F-C678EBC55009}" type="parTrans" cxnId="{946AC878-54D5-4E84-B779-EEA436BA3306}">
      <dgm:prSet/>
      <dgm:spPr/>
      <dgm:t>
        <a:bodyPr/>
        <a:lstStyle/>
        <a:p>
          <a:endParaRPr lang="en-US"/>
        </a:p>
      </dgm:t>
    </dgm:pt>
    <dgm:pt modelId="{D59D16A2-792D-4D49-8404-5BF28E5E1CA6}" type="sibTrans" cxnId="{946AC878-54D5-4E84-B779-EEA436BA3306}">
      <dgm:prSet/>
      <dgm:spPr/>
      <dgm:t>
        <a:bodyPr/>
        <a:lstStyle/>
        <a:p>
          <a:endParaRPr lang="en-US"/>
        </a:p>
      </dgm:t>
    </dgm:pt>
    <dgm:pt modelId="{DF641767-219C-4043-A902-73DBCFD38B4F}">
      <dgm:prSet phldrT="[Text]"/>
      <dgm:spPr/>
      <dgm:t>
        <a:bodyPr/>
        <a:lstStyle/>
        <a:p>
          <a:r>
            <a:rPr lang="en-US" dirty="0"/>
            <a:t>Implicit parallelization</a:t>
          </a:r>
        </a:p>
      </dgm:t>
    </dgm:pt>
    <dgm:pt modelId="{7EEFE187-2E83-4966-AB4C-3ADEF1B8E099}" type="parTrans" cxnId="{5A8A524D-0338-47D5-BA7A-24842CD7E5DE}">
      <dgm:prSet/>
      <dgm:spPr/>
      <dgm:t>
        <a:bodyPr/>
        <a:lstStyle/>
        <a:p>
          <a:endParaRPr lang="en-US"/>
        </a:p>
      </dgm:t>
    </dgm:pt>
    <dgm:pt modelId="{FC4D5742-C3B8-4F87-AC7F-CDEFE13729DA}" type="sibTrans" cxnId="{5A8A524D-0338-47D5-BA7A-24842CD7E5DE}">
      <dgm:prSet/>
      <dgm:spPr/>
      <dgm:t>
        <a:bodyPr/>
        <a:lstStyle/>
        <a:p>
          <a:endParaRPr lang="en-US"/>
        </a:p>
      </dgm:t>
    </dgm:pt>
    <dgm:pt modelId="{7EDE3FAA-408E-4FF6-BB17-A70B0219C375}">
      <dgm:prSet phldrT="[Text]"/>
      <dgm:spPr/>
      <dgm:t>
        <a:bodyPr/>
        <a:lstStyle/>
        <a:p>
          <a:r>
            <a:rPr lang="en-US" dirty="0"/>
            <a:t>Join with Run After</a:t>
          </a:r>
        </a:p>
      </dgm:t>
    </dgm:pt>
    <dgm:pt modelId="{0F17AE02-737B-4686-9F13-DEFD1EFA60A6}" type="parTrans" cxnId="{0363CB34-CC25-471E-81DF-74DEB8BFC3FF}">
      <dgm:prSet/>
      <dgm:spPr/>
      <dgm:t>
        <a:bodyPr/>
        <a:lstStyle/>
        <a:p>
          <a:endParaRPr lang="en-US"/>
        </a:p>
      </dgm:t>
    </dgm:pt>
    <dgm:pt modelId="{795A2AB8-E169-4A3F-A269-97315339B095}" type="sibTrans" cxnId="{0363CB34-CC25-471E-81DF-74DEB8BFC3FF}">
      <dgm:prSet/>
      <dgm:spPr/>
      <dgm:t>
        <a:bodyPr/>
        <a:lstStyle/>
        <a:p>
          <a:endParaRPr lang="en-US"/>
        </a:p>
      </dgm:t>
    </dgm:pt>
    <dgm:pt modelId="{9AFED8A6-B4E2-4103-93B4-8FD7C978AAA6}">
      <dgm:prSet phldrT="[Text]"/>
      <dgm:spPr/>
      <dgm:t>
        <a:bodyPr/>
        <a:lstStyle/>
        <a:p>
          <a:r>
            <a:rPr lang="en-US" dirty="0"/>
            <a:t>For Each Loops</a:t>
          </a:r>
        </a:p>
      </dgm:t>
    </dgm:pt>
    <dgm:pt modelId="{0AB288DC-B587-4A85-B4CB-4C72D9B24622}" type="parTrans" cxnId="{F5C87728-CB6C-471E-B4E3-965BCD5721E3}">
      <dgm:prSet/>
      <dgm:spPr/>
      <dgm:t>
        <a:bodyPr/>
        <a:lstStyle/>
        <a:p>
          <a:endParaRPr lang="en-US"/>
        </a:p>
      </dgm:t>
    </dgm:pt>
    <dgm:pt modelId="{B59C1B71-F20A-4E4D-8466-600EAE8ED943}" type="sibTrans" cxnId="{F5C87728-CB6C-471E-B4E3-965BCD5721E3}">
      <dgm:prSet/>
      <dgm:spPr/>
      <dgm:t>
        <a:bodyPr/>
        <a:lstStyle/>
        <a:p>
          <a:endParaRPr lang="en-US"/>
        </a:p>
      </dgm:t>
    </dgm:pt>
    <dgm:pt modelId="{077A8A1E-4B59-4EBC-AC0F-FFE7344F4B76}">
      <dgm:prSet phldrT="[Text]"/>
      <dgm:spPr/>
      <dgm:t>
        <a:bodyPr/>
        <a:lstStyle/>
        <a:p>
          <a:r>
            <a:rPr lang="en-US" dirty="0"/>
            <a:t>Collections handled concurrently</a:t>
          </a:r>
        </a:p>
      </dgm:t>
    </dgm:pt>
    <dgm:pt modelId="{77E86740-81CE-4631-B360-509005CC6F9C}" type="parTrans" cxnId="{0855928C-4353-4682-B1C2-BBB3E6F7168E}">
      <dgm:prSet/>
      <dgm:spPr/>
      <dgm:t>
        <a:bodyPr/>
        <a:lstStyle/>
        <a:p>
          <a:endParaRPr lang="en-US"/>
        </a:p>
      </dgm:t>
    </dgm:pt>
    <dgm:pt modelId="{1ECA08A6-4A1C-4DAE-B9B1-C256DEE39F90}" type="sibTrans" cxnId="{0855928C-4353-4682-B1C2-BBB3E6F7168E}">
      <dgm:prSet/>
      <dgm:spPr/>
      <dgm:t>
        <a:bodyPr/>
        <a:lstStyle/>
        <a:p>
          <a:endParaRPr lang="en-US"/>
        </a:p>
      </dgm:t>
    </dgm:pt>
    <dgm:pt modelId="{4451F791-2D21-44F6-B074-07178919F108}">
      <dgm:prSet phldrT="[Text]"/>
      <dgm:spPr/>
      <dgm:t>
        <a:bodyPr/>
        <a:lstStyle/>
        <a:p>
          <a:r>
            <a:rPr lang="en-US" dirty="0"/>
            <a:t>Sequential For Each</a:t>
          </a:r>
        </a:p>
      </dgm:t>
    </dgm:pt>
    <dgm:pt modelId="{D360AF73-8835-4258-9621-BE031C574615}" type="parTrans" cxnId="{0E895F81-8E86-4077-A1D6-C3C817022A2D}">
      <dgm:prSet/>
      <dgm:spPr/>
      <dgm:t>
        <a:bodyPr/>
        <a:lstStyle/>
        <a:p>
          <a:endParaRPr lang="en-US"/>
        </a:p>
      </dgm:t>
    </dgm:pt>
    <dgm:pt modelId="{2E04C055-194A-46B3-B11E-5733ED4CD32E}" type="sibTrans" cxnId="{0E895F81-8E86-4077-A1D6-C3C817022A2D}">
      <dgm:prSet/>
      <dgm:spPr/>
      <dgm:t>
        <a:bodyPr/>
        <a:lstStyle/>
        <a:p>
          <a:endParaRPr lang="en-US"/>
        </a:p>
      </dgm:t>
    </dgm:pt>
    <dgm:pt modelId="{BE2CF669-8364-4E6A-885F-4D09068D857B}">
      <dgm:prSet phldrT="[Text]"/>
      <dgm:spPr/>
      <dgm:t>
        <a:bodyPr/>
        <a:lstStyle/>
        <a:p>
          <a:r>
            <a:rPr lang="en-US" dirty="0"/>
            <a:t>Degrees of parallel execution</a:t>
          </a:r>
        </a:p>
      </dgm:t>
    </dgm:pt>
    <dgm:pt modelId="{D7D8DF65-3969-45D3-AEEE-0039B537859D}" type="parTrans" cxnId="{8EBAAC85-B6F7-48A9-B1D8-31E39A2430D0}">
      <dgm:prSet/>
      <dgm:spPr/>
      <dgm:t>
        <a:bodyPr/>
        <a:lstStyle/>
        <a:p>
          <a:endParaRPr lang="en-US"/>
        </a:p>
      </dgm:t>
    </dgm:pt>
    <dgm:pt modelId="{877DEB6B-F124-427C-B5CC-81081CCB956D}" type="sibTrans" cxnId="{8EBAAC85-B6F7-48A9-B1D8-31E39A2430D0}">
      <dgm:prSet/>
      <dgm:spPr/>
      <dgm:t>
        <a:bodyPr/>
        <a:lstStyle/>
        <a:p>
          <a:endParaRPr lang="en-US"/>
        </a:p>
      </dgm:t>
    </dgm:pt>
    <dgm:pt modelId="{8886DFE5-8715-4A81-B8E4-CC7FF659EBD9}">
      <dgm:prSet phldrT="[Text]"/>
      <dgm:spPr/>
      <dgm:t>
        <a:bodyPr/>
        <a:lstStyle/>
        <a:p>
          <a:r>
            <a:rPr lang="en-US" dirty="0"/>
            <a:t>Only for non split-on polling triggers</a:t>
          </a:r>
        </a:p>
      </dgm:t>
    </dgm:pt>
    <dgm:pt modelId="{F673F350-AAAC-4814-B1B8-985174E91EDF}" type="parTrans" cxnId="{76D806D9-7B4F-4C1D-82B7-F7B0D1FBEC7A}">
      <dgm:prSet/>
      <dgm:spPr/>
      <dgm:t>
        <a:bodyPr/>
        <a:lstStyle/>
        <a:p>
          <a:endParaRPr lang="en-US"/>
        </a:p>
      </dgm:t>
    </dgm:pt>
    <dgm:pt modelId="{8D992692-BB13-4420-A298-C09D20F6F380}" type="sibTrans" cxnId="{76D806D9-7B4F-4C1D-82B7-F7B0D1FBEC7A}">
      <dgm:prSet/>
      <dgm:spPr/>
      <dgm:t>
        <a:bodyPr/>
        <a:lstStyle/>
        <a:p>
          <a:endParaRPr lang="en-US"/>
        </a:p>
      </dgm:t>
    </dgm:pt>
    <dgm:pt modelId="{91D15292-19EE-41A6-A5F1-AF43D8EEA35A}">
      <dgm:prSet phldrT="[Text]"/>
      <dgm:spPr/>
      <dgm:t>
        <a:bodyPr/>
        <a:lstStyle/>
        <a:p>
          <a:r>
            <a:rPr lang="en-US" dirty="0"/>
            <a:t>For each degrees of parallelism</a:t>
          </a:r>
        </a:p>
      </dgm:t>
    </dgm:pt>
    <dgm:pt modelId="{2E9C093D-CE6C-41FF-A046-C7C888BA730F}" type="parTrans" cxnId="{517EE5BA-E7D7-4FFF-8C90-C5B228C37B28}">
      <dgm:prSet/>
      <dgm:spPr/>
      <dgm:t>
        <a:bodyPr/>
        <a:lstStyle/>
        <a:p>
          <a:endParaRPr lang="en-US"/>
        </a:p>
      </dgm:t>
    </dgm:pt>
    <dgm:pt modelId="{37CAA8A7-B047-49E9-B888-9F0FC7799ED7}" type="sibTrans" cxnId="{517EE5BA-E7D7-4FFF-8C90-C5B228C37B28}">
      <dgm:prSet/>
      <dgm:spPr/>
      <dgm:t>
        <a:bodyPr/>
        <a:lstStyle/>
        <a:p>
          <a:endParaRPr lang="en-US"/>
        </a:p>
      </dgm:t>
    </dgm:pt>
    <dgm:pt modelId="{BFE4C923-90BB-40A8-B808-AF17D6512060}">
      <dgm:prSet phldrT="[Text]"/>
      <dgm:spPr/>
      <dgm:t>
        <a:bodyPr/>
        <a:lstStyle/>
        <a:p>
          <a:r>
            <a:rPr lang="en-US" dirty="0"/>
            <a:t>Do Until Loops</a:t>
          </a:r>
        </a:p>
      </dgm:t>
    </dgm:pt>
    <dgm:pt modelId="{3B4B2D63-13F0-41C2-A786-EC8781305EFE}" type="parTrans" cxnId="{8B36E428-4AFA-4457-B378-663FDC8EABD5}">
      <dgm:prSet/>
      <dgm:spPr/>
      <dgm:t>
        <a:bodyPr/>
        <a:lstStyle/>
        <a:p>
          <a:endParaRPr lang="en-US"/>
        </a:p>
      </dgm:t>
    </dgm:pt>
    <dgm:pt modelId="{1B6EAB5C-3091-49BA-9806-38EA89F72630}" type="sibTrans" cxnId="{8B36E428-4AFA-4457-B378-663FDC8EABD5}">
      <dgm:prSet/>
      <dgm:spPr/>
      <dgm:t>
        <a:bodyPr/>
        <a:lstStyle/>
        <a:p>
          <a:endParaRPr lang="en-US"/>
        </a:p>
      </dgm:t>
    </dgm:pt>
    <dgm:pt modelId="{F386D80D-4FDE-4ED8-B6C9-BCDECAAB7E07}">
      <dgm:prSet phldrT="[Text]"/>
      <dgm:spPr/>
      <dgm:t>
        <a:bodyPr/>
        <a:lstStyle/>
        <a:p>
          <a:r>
            <a:rPr lang="en-US" dirty="0"/>
            <a:t>Runs sequentially</a:t>
          </a:r>
        </a:p>
      </dgm:t>
    </dgm:pt>
    <dgm:pt modelId="{C5ECACAF-1181-451C-828A-5C0F03D2748D}" type="parTrans" cxnId="{571C046A-3C61-4062-B882-B2A4FCEC5286}">
      <dgm:prSet/>
      <dgm:spPr/>
      <dgm:t>
        <a:bodyPr/>
        <a:lstStyle/>
        <a:p>
          <a:endParaRPr lang="en-US"/>
        </a:p>
      </dgm:t>
    </dgm:pt>
    <dgm:pt modelId="{2019E67A-EB06-4ED2-A23A-3048AA1CCB61}" type="sibTrans" cxnId="{571C046A-3C61-4062-B882-B2A4FCEC5286}">
      <dgm:prSet/>
      <dgm:spPr/>
      <dgm:t>
        <a:bodyPr/>
        <a:lstStyle/>
        <a:p>
          <a:endParaRPr lang="en-US"/>
        </a:p>
      </dgm:t>
    </dgm:pt>
    <dgm:pt modelId="{5C504E4B-4F27-4C48-9B87-A91D75FA020E}" type="pres">
      <dgm:prSet presAssocID="{A67AEF72-440C-4106-8FA0-D1FB3AD2C541}" presName="Name0" presStyleCnt="0">
        <dgm:presLayoutVars>
          <dgm:dir/>
          <dgm:animLvl val="lvl"/>
          <dgm:resizeHandles val="exact"/>
        </dgm:presLayoutVars>
      </dgm:prSet>
      <dgm:spPr/>
    </dgm:pt>
    <dgm:pt modelId="{6342D8F2-F823-46D1-B37E-2D77414A111F}" type="pres">
      <dgm:prSet presAssocID="{0D59EC04-9D20-484C-BC45-CBE5B0D45327}" presName="composite" presStyleCnt="0"/>
      <dgm:spPr/>
    </dgm:pt>
    <dgm:pt modelId="{AA26E64D-D4A3-4233-BCC8-708FC4B8E465}" type="pres">
      <dgm:prSet presAssocID="{0D59EC04-9D20-484C-BC45-CBE5B0D45327}" presName="parTx" presStyleLbl="alignNode1" presStyleIdx="0" presStyleCnt="4">
        <dgm:presLayoutVars>
          <dgm:chMax val="0"/>
          <dgm:chPref val="0"/>
          <dgm:bulletEnabled val="1"/>
        </dgm:presLayoutVars>
      </dgm:prSet>
      <dgm:spPr/>
    </dgm:pt>
    <dgm:pt modelId="{95507386-8B80-492E-9478-0974A6151F47}" type="pres">
      <dgm:prSet presAssocID="{0D59EC04-9D20-484C-BC45-CBE5B0D45327}" presName="desTx" presStyleLbl="alignAccFollowNode1" presStyleIdx="0" presStyleCnt="4">
        <dgm:presLayoutVars>
          <dgm:bulletEnabled val="1"/>
        </dgm:presLayoutVars>
      </dgm:prSet>
      <dgm:spPr/>
    </dgm:pt>
    <dgm:pt modelId="{55799EE1-3F27-4F63-A208-E2AB1715A63D}" type="pres">
      <dgm:prSet presAssocID="{5C05854F-980F-4655-8AA6-DB208D96B91C}" presName="space" presStyleCnt="0"/>
      <dgm:spPr/>
    </dgm:pt>
    <dgm:pt modelId="{74221E06-A1A3-4D96-908C-28C3AF1E6AEA}" type="pres">
      <dgm:prSet presAssocID="{2ADD36F9-22A6-4CB9-88EE-647D586E554E}" presName="composite" presStyleCnt="0"/>
      <dgm:spPr/>
    </dgm:pt>
    <dgm:pt modelId="{3F3F1764-14B1-4EA4-8E5E-203212F81DBF}" type="pres">
      <dgm:prSet presAssocID="{2ADD36F9-22A6-4CB9-88EE-647D586E554E}" presName="parTx" presStyleLbl="alignNode1" presStyleIdx="1" presStyleCnt="4" custLinFactX="11913" custLinFactNeighborX="100000" custLinFactNeighborY="5175">
        <dgm:presLayoutVars>
          <dgm:chMax val="0"/>
          <dgm:chPref val="0"/>
          <dgm:bulletEnabled val="1"/>
        </dgm:presLayoutVars>
      </dgm:prSet>
      <dgm:spPr/>
    </dgm:pt>
    <dgm:pt modelId="{B70BEB3E-A7DC-4B9B-AD99-7ED56A932129}" type="pres">
      <dgm:prSet presAssocID="{2ADD36F9-22A6-4CB9-88EE-647D586E554E}" presName="desTx" presStyleLbl="alignAccFollowNode1" presStyleIdx="1" presStyleCnt="4" custLinFactX="11913" custLinFactNeighborX="100000" custLinFactNeighborY="659">
        <dgm:presLayoutVars>
          <dgm:bulletEnabled val="1"/>
        </dgm:presLayoutVars>
      </dgm:prSet>
      <dgm:spPr/>
    </dgm:pt>
    <dgm:pt modelId="{C0F796A9-B67E-40AB-9B6F-3F5FDAE7FB8F}" type="pres">
      <dgm:prSet presAssocID="{D59D16A2-792D-4D49-8404-5BF28E5E1CA6}" presName="space" presStyleCnt="0"/>
      <dgm:spPr/>
    </dgm:pt>
    <dgm:pt modelId="{6FC75985-B65A-4CE2-A9A4-348DA2014F13}" type="pres">
      <dgm:prSet presAssocID="{9AFED8A6-B4E2-4103-93B4-8FD7C978AAA6}" presName="composite" presStyleCnt="0"/>
      <dgm:spPr/>
    </dgm:pt>
    <dgm:pt modelId="{EEA6A040-B1EF-4C9A-B142-94059E78D916}" type="pres">
      <dgm:prSet presAssocID="{9AFED8A6-B4E2-4103-93B4-8FD7C978AAA6}" presName="parTx" presStyleLbl="alignNode1" presStyleIdx="2" presStyleCnt="4" custLinFactX="-14760" custLinFactNeighborX="-100000">
        <dgm:presLayoutVars>
          <dgm:chMax val="0"/>
          <dgm:chPref val="0"/>
          <dgm:bulletEnabled val="1"/>
        </dgm:presLayoutVars>
      </dgm:prSet>
      <dgm:spPr/>
    </dgm:pt>
    <dgm:pt modelId="{63076DEC-7002-4814-9A7C-202358A096E9}" type="pres">
      <dgm:prSet presAssocID="{9AFED8A6-B4E2-4103-93B4-8FD7C978AAA6}" presName="desTx" presStyleLbl="alignAccFollowNode1" presStyleIdx="2" presStyleCnt="4" custLinFactX="-14761" custLinFactNeighborX="-100000" custLinFactNeighborY="330">
        <dgm:presLayoutVars>
          <dgm:bulletEnabled val="1"/>
        </dgm:presLayoutVars>
      </dgm:prSet>
      <dgm:spPr/>
    </dgm:pt>
    <dgm:pt modelId="{F21DEAF4-2596-4184-95FA-383AF065D62F}" type="pres">
      <dgm:prSet presAssocID="{B59C1B71-F20A-4E4D-8466-600EAE8ED943}" presName="space" presStyleCnt="0"/>
      <dgm:spPr/>
    </dgm:pt>
    <dgm:pt modelId="{8275385C-A7DA-4D85-85BF-855A4F710DB3}" type="pres">
      <dgm:prSet presAssocID="{BFE4C923-90BB-40A8-B808-AF17D6512060}" presName="composite" presStyleCnt="0"/>
      <dgm:spPr/>
    </dgm:pt>
    <dgm:pt modelId="{AD07A46C-2634-4D34-9C2F-866419340A8C}" type="pres">
      <dgm:prSet presAssocID="{BFE4C923-90BB-40A8-B808-AF17D6512060}" presName="parTx" presStyleLbl="alignNode1" presStyleIdx="3" presStyleCnt="4" custLinFactNeighborX="-1694" custLinFactNeighborY="5173">
        <dgm:presLayoutVars>
          <dgm:chMax val="0"/>
          <dgm:chPref val="0"/>
          <dgm:bulletEnabled val="1"/>
        </dgm:presLayoutVars>
      </dgm:prSet>
      <dgm:spPr/>
    </dgm:pt>
    <dgm:pt modelId="{4D7F022C-58FA-41FB-9498-CA22DF996BB2}" type="pres">
      <dgm:prSet presAssocID="{BFE4C923-90BB-40A8-B808-AF17D6512060}" presName="desTx" presStyleLbl="alignAccFollowNode1" presStyleIdx="3" presStyleCnt="4" custLinFactNeighborX="-1384" custLinFactNeighborY="122">
        <dgm:presLayoutVars>
          <dgm:bulletEnabled val="1"/>
        </dgm:presLayoutVars>
      </dgm:prSet>
      <dgm:spPr/>
    </dgm:pt>
  </dgm:ptLst>
  <dgm:cxnLst>
    <dgm:cxn modelId="{5719891F-4370-47CE-AF3B-1078AB91774D}" type="presOf" srcId="{9AFED8A6-B4E2-4103-93B4-8FD7C978AAA6}" destId="{EEA6A040-B1EF-4C9A-B142-94059E78D916}" srcOrd="0" destOrd="0" presId="urn:microsoft.com/office/officeart/2005/8/layout/hList1"/>
    <dgm:cxn modelId="{B2F75B27-2803-42E2-8761-08F70C509A40}" srcId="{A67AEF72-440C-4106-8FA0-D1FB3AD2C541}" destId="{0D59EC04-9D20-484C-BC45-CBE5B0D45327}" srcOrd="0" destOrd="0" parTransId="{BE499A9D-25F4-480B-BDA7-34F4E19FC8AC}" sibTransId="{5C05854F-980F-4655-8AA6-DB208D96B91C}"/>
    <dgm:cxn modelId="{F5C87728-CB6C-471E-B4E3-965BCD5721E3}" srcId="{A67AEF72-440C-4106-8FA0-D1FB3AD2C541}" destId="{9AFED8A6-B4E2-4103-93B4-8FD7C978AAA6}" srcOrd="2" destOrd="0" parTransId="{0AB288DC-B587-4A85-B4CB-4C72D9B24622}" sibTransId="{B59C1B71-F20A-4E4D-8466-600EAE8ED943}"/>
    <dgm:cxn modelId="{8B36E428-4AFA-4457-B378-663FDC8EABD5}" srcId="{A67AEF72-440C-4106-8FA0-D1FB3AD2C541}" destId="{BFE4C923-90BB-40A8-B808-AF17D6512060}" srcOrd="3" destOrd="0" parTransId="{3B4B2D63-13F0-41C2-A786-EC8781305EFE}" sibTransId="{1B6EAB5C-3091-49BA-9806-38EA89F72630}"/>
    <dgm:cxn modelId="{2D47442D-4CB3-4923-8A20-445BE714CB7C}" type="presOf" srcId="{2ADD36F9-22A6-4CB9-88EE-647D586E554E}" destId="{3F3F1764-14B1-4EA4-8E5E-203212F81DBF}" srcOrd="0" destOrd="0" presId="urn:microsoft.com/office/officeart/2005/8/layout/hList1"/>
    <dgm:cxn modelId="{7D2FCB2D-EBAA-43EF-91C7-F69B6E184A24}" type="presOf" srcId="{4451F791-2D21-44F6-B074-07178919F108}" destId="{63076DEC-7002-4814-9A7C-202358A096E9}" srcOrd="0" destOrd="1" presId="urn:microsoft.com/office/officeart/2005/8/layout/hList1"/>
    <dgm:cxn modelId="{0363CB34-CC25-471E-81DF-74DEB8BFC3FF}" srcId="{2ADD36F9-22A6-4CB9-88EE-647D586E554E}" destId="{7EDE3FAA-408E-4FF6-BB17-A70B0219C375}" srcOrd="1" destOrd="0" parTransId="{0F17AE02-737B-4686-9F13-DEFD1EFA60A6}" sibTransId="{795A2AB8-E169-4A3F-A269-97315339B095}"/>
    <dgm:cxn modelId="{22617045-F821-4915-85DE-026380E2C2D6}" type="presOf" srcId="{DF641767-219C-4043-A902-73DBCFD38B4F}" destId="{B70BEB3E-A7DC-4B9B-AD99-7ED56A932129}" srcOrd="0" destOrd="0" presId="urn:microsoft.com/office/officeart/2005/8/layout/hList1"/>
    <dgm:cxn modelId="{3BBB4E66-2884-4346-89E9-F52AC5774861}" type="presOf" srcId="{588635B6-234C-4351-AC6E-1AE779742372}" destId="{95507386-8B80-492E-9478-0974A6151F47}" srcOrd="0" destOrd="0" presId="urn:microsoft.com/office/officeart/2005/8/layout/hList1"/>
    <dgm:cxn modelId="{571C046A-3C61-4062-B882-B2A4FCEC5286}" srcId="{BFE4C923-90BB-40A8-B808-AF17D6512060}" destId="{F386D80D-4FDE-4ED8-B6C9-BCDECAAB7E07}" srcOrd="0" destOrd="0" parTransId="{C5ECACAF-1181-451C-828A-5C0F03D2748D}" sibTransId="{2019E67A-EB06-4ED2-A23A-3048AA1CCB61}"/>
    <dgm:cxn modelId="{97591A4A-800D-41C4-9B6A-08377AF3F9F7}" type="presOf" srcId="{91D15292-19EE-41A6-A5F1-AF43D8EEA35A}" destId="{63076DEC-7002-4814-9A7C-202358A096E9}" srcOrd="0" destOrd="2" presId="urn:microsoft.com/office/officeart/2005/8/layout/hList1"/>
    <dgm:cxn modelId="{5A8A524D-0338-47D5-BA7A-24842CD7E5DE}" srcId="{2ADD36F9-22A6-4CB9-88EE-647D586E554E}" destId="{DF641767-219C-4043-A902-73DBCFD38B4F}" srcOrd="0" destOrd="0" parTransId="{7EEFE187-2E83-4966-AB4C-3ADEF1B8E099}" sibTransId="{FC4D5742-C3B8-4F87-AC7F-CDEFE13729DA}"/>
    <dgm:cxn modelId="{8C4A6E71-CEFF-440E-907C-2529C8752FD3}" srcId="{0D59EC04-9D20-484C-BC45-CBE5B0D45327}" destId="{588635B6-234C-4351-AC6E-1AE779742372}" srcOrd="0" destOrd="0" parTransId="{3FEA0254-EF06-4977-BB8F-62077676164E}" sibTransId="{810A93C5-4F8A-48B4-AF3A-794879B2C36D}"/>
    <dgm:cxn modelId="{92BAE552-8B1F-4255-BF54-9C18722FB439}" type="presOf" srcId="{BFE4C923-90BB-40A8-B808-AF17D6512060}" destId="{AD07A46C-2634-4D34-9C2F-866419340A8C}" srcOrd="0" destOrd="0" presId="urn:microsoft.com/office/officeart/2005/8/layout/hList1"/>
    <dgm:cxn modelId="{D0212578-D4C4-4521-8E4D-2B493B285018}" type="presOf" srcId="{0D59EC04-9D20-484C-BC45-CBE5B0D45327}" destId="{AA26E64D-D4A3-4233-BCC8-708FC4B8E465}" srcOrd="0" destOrd="0" presId="urn:microsoft.com/office/officeart/2005/8/layout/hList1"/>
    <dgm:cxn modelId="{946AC878-54D5-4E84-B779-EEA436BA3306}" srcId="{A67AEF72-440C-4106-8FA0-D1FB3AD2C541}" destId="{2ADD36F9-22A6-4CB9-88EE-647D586E554E}" srcOrd="1" destOrd="0" parTransId="{0289858F-B53A-449B-922F-C678EBC55009}" sibTransId="{D59D16A2-792D-4D49-8404-5BF28E5E1CA6}"/>
    <dgm:cxn modelId="{04BB705A-4C3E-467D-9F8E-298427E2CCB8}" type="presOf" srcId="{A67AEF72-440C-4106-8FA0-D1FB3AD2C541}" destId="{5C504E4B-4F27-4C48-9B87-A91D75FA020E}" srcOrd="0" destOrd="0" presId="urn:microsoft.com/office/officeart/2005/8/layout/hList1"/>
    <dgm:cxn modelId="{FA16C57F-70D3-41CE-B4BC-303A02583EB7}" type="presOf" srcId="{F386D80D-4FDE-4ED8-B6C9-BCDECAAB7E07}" destId="{4D7F022C-58FA-41FB-9498-CA22DF996BB2}" srcOrd="0" destOrd="0" presId="urn:microsoft.com/office/officeart/2005/8/layout/hList1"/>
    <dgm:cxn modelId="{0E895F81-8E86-4077-A1D6-C3C817022A2D}" srcId="{9AFED8A6-B4E2-4103-93B4-8FD7C978AAA6}" destId="{4451F791-2D21-44F6-B074-07178919F108}" srcOrd="1" destOrd="0" parTransId="{D360AF73-8835-4258-9621-BE031C574615}" sibTransId="{2E04C055-194A-46B3-B11E-5733ED4CD32E}"/>
    <dgm:cxn modelId="{8EBAAC85-B6F7-48A9-B1D8-31E39A2430D0}" srcId="{0D59EC04-9D20-484C-BC45-CBE5B0D45327}" destId="{BE2CF669-8364-4E6A-885F-4D09068D857B}" srcOrd="2" destOrd="0" parTransId="{D7D8DF65-3969-45D3-AEEE-0039B537859D}" sibTransId="{877DEB6B-F124-427C-B5CC-81081CCB956D}"/>
    <dgm:cxn modelId="{0855928C-4353-4682-B1C2-BBB3E6F7168E}" srcId="{9AFED8A6-B4E2-4103-93B4-8FD7C978AAA6}" destId="{077A8A1E-4B59-4EBC-AC0F-FFE7344F4B76}" srcOrd="0" destOrd="0" parTransId="{77E86740-81CE-4631-B360-509005CC6F9C}" sibTransId="{1ECA08A6-4A1C-4DAE-B9B1-C256DEE39F90}"/>
    <dgm:cxn modelId="{B9B69A9E-F176-4C19-B775-5F456D028BB6}" srcId="{0D59EC04-9D20-484C-BC45-CBE5B0D45327}" destId="{1E630EEC-2B70-467D-A8E2-60FD11A3CAB5}" srcOrd="1" destOrd="0" parTransId="{3785DA75-2141-4E26-8975-73706AB65C78}" sibTransId="{E8988F2E-843B-40C5-B32D-6573C65044D2}"/>
    <dgm:cxn modelId="{1F3049A6-1FC0-4E38-A9A8-3FE1472A7B9E}" type="presOf" srcId="{077A8A1E-4B59-4EBC-AC0F-FFE7344F4B76}" destId="{63076DEC-7002-4814-9A7C-202358A096E9}" srcOrd="0" destOrd="0" presId="urn:microsoft.com/office/officeart/2005/8/layout/hList1"/>
    <dgm:cxn modelId="{517EE5BA-E7D7-4FFF-8C90-C5B228C37B28}" srcId="{9AFED8A6-B4E2-4103-93B4-8FD7C978AAA6}" destId="{91D15292-19EE-41A6-A5F1-AF43D8EEA35A}" srcOrd="2" destOrd="0" parTransId="{2E9C093D-CE6C-41FF-A046-C7C888BA730F}" sibTransId="{37CAA8A7-B047-49E9-B888-9F0FC7799ED7}"/>
    <dgm:cxn modelId="{63F783BD-18A0-4E31-86E4-6516E8C423FD}" type="presOf" srcId="{1E630EEC-2B70-467D-A8E2-60FD11A3CAB5}" destId="{95507386-8B80-492E-9478-0974A6151F47}" srcOrd="0" destOrd="1" presId="urn:microsoft.com/office/officeart/2005/8/layout/hList1"/>
    <dgm:cxn modelId="{840D86CB-BC54-4BB6-A923-336B1C89E710}" type="presOf" srcId="{BE2CF669-8364-4E6A-885F-4D09068D857B}" destId="{95507386-8B80-492E-9478-0974A6151F47}" srcOrd="0" destOrd="2" presId="urn:microsoft.com/office/officeart/2005/8/layout/hList1"/>
    <dgm:cxn modelId="{9969EAD4-8AA6-4824-8C79-A2798F5BDE4C}" type="presOf" srcId="{7EDE3FAA-408E-4FF6-BB17-A70B0219C375}" destId="{B70BEB3E-A7DC-4B9B-AD99-7ED56A932129}" srcOrd="0" destOrd="1" presId="urn:microsoft.com/office/officeart/2005/8/layout/hList1"/>
    <dgm:cxn modelId="{76D806D9-7B4F-4C1D-82B7-F7B0D1FBEC7A}" srcId="{BE2CF669-8364-4E6A-885F-4D09068D857B}" destId="{8886DFE5-8715-4A81-B8E4-CC7FF659EBD9}" srcOrd="0" destOrd="0" parTransId="{F673F350-AAAC-4814-B1B8-985174E91EDF}" sibTransId="{8D992692-BB13-4420-A298-C09D20F6F380}"/>
    <dgm:cxn modelId="{114AECE5-B378-4575-836A-DA1F2B33EBB4}" type="presOf" srcId="{8886DFE5-8715-4A81-B8E4-CC7FF659EBD9}" destId="{95507386-8B80-492E-9478-0974A6151F47}" srcOrd="0" destOrd="3" presId="urn:microsoft.com/office/officeart/2005/8/layout/hList1"/>
    <dgm:cxn modelId="{4C0F18C3-E66F-4B7B-893A-6C9476F1A94F}" type="presParOf" srcId="{5C504E4B-4F27-4C48-9B87-A91D75FA020E}" destId="{6342D8F2-F823-46D1-B37E-2D77414A111F}" srcOrd="0" destOrd="0" presId="urn:microsoft.com/office/officeart/2005/8/layout/hList1"/>
    <dgm:cxn modelId="{D685DA31-5949-4568-9B4E-71DAA949ACE5}" type="presParOf" srcId="{6342D8F2-F823-46D1-B37E-2D77414A111F}" destId="{AA26E64D-D4A3-4233-BCC8-708FC4B8E465}" srcOrd="0" destOrd="0" presId="urn:microsoft.com/office/officeart/2005/8/layout/hList1"/>
    <dgm:cxn modelId="{9E02B840-0266-42DB-A4E1-CF012F6E19E0}" type="presParOf" srcId="{6342D8F2-F823-46D1-B37E-2D77414A111F}" destId="{95507386-8B80-492E-9478-0974A6151F47}" srcOrd="1" destOrd="0" presId="urn:microsoft.com/office/officeart/2005/8/layout/hList1"/>
    <dgm:cxn modelId="{06FD16F0-4090-45E6-9FCF-08466F58AF9B}" type="presParOf" srcId="{5C504E4B-4F27-4C48-9B87-A91D75FA020E}" destId="{55799EE1-3F27-4F63-A208-E2AB1715A63D}" srcOrd="1" destOrd="0" presId="urn:microsoft.com/office/officeart/2005/8/layout/hList1"/>
    <dgm:cxn modelId="{9CC5B055-903C-4C11-9F10-9DB1E4C4ADC4}" type="presParOf" srcId="{5C504E4B-4F27-4C48-9B87-A91D75FA020E}" destId="{74221E06-A1A3-4D96-908C-28C3AF1E6AEA}" srcOrd="2" destOrd="0" presId="urn:microsoft.com/office/officeart/2005/8/layout/hList1"/>
    <dgm:cxn modelId="{E1887316-F831-4AA4-95B6-352F8B2D3D65}" type="presParOf" srcId="{74221E06-A1A3-4D96-908C-28C3AF1E6AEA}" destId="{3F3F1764-14B1-4EA4-8E5E-203212F81DBF}" srcOrd="0" destOrd="0" presId="urn:microsoft.com/office/officeart/2005/8/layout/hList1"/>
    <dgm:cxn modelId="{833C5D07-D79B-4C9F-A755-52B9A00BFA20}" type="presParOf" srcId="{74221E06-A1A3-4D96-908C-28C3AF1E6AEA}" destId="{B70BEB3E-A7DC-4B9B-AD99-7ED56A932129}" srcOrd="1" destOrd="0" presId="urn:microsoft.com/office/officeart/2005/8/layout/hList1"/>
    <dgm:cxn modelId="{593A52B1-4347-4726-8591-7D0E38D4FBD5}" type="presParOf" srcId="{5C504E4B-4F27-4C48-9B87-A91D75FA020E}" destId="{C0F796A9-B67E-40AB-9B6F-3F5FDAE7FB8F}" srcOrd="3" destOrd="0" presId="urn:microsoft.com/office/officeart/2005/8/layout/hList1"/>
    <dgm:cxn modelId="{29C159D4-CA5E-48AF-B9C2-9FB5349CF587}" type="presParOf" srcId="{5C504E4B-4F27-4C48-9B87-A91D75FA020E}" destId="{6FC75985-B65A-4CE2-A9A4-348DA2014F13}" srcOrd="4" destOrd="0" presId="urn:microsoft.com/office/officeart/2005/8/layout/hList1"/>
    <dgm:cxn modelId="{E3005844-F1A5-4456-8601-7CB42457B6F3}" type="presParOf" srcId="{6FC75985-B65A-4CE2-A9A4-348DA2014F13}" destId="{EEA6A040-B1EF-4C9A-B142-94059E78D916}" srcOrd="0" destOrd="0" presId="urn:microsoft.com/office/officeart/2005/8/layout/hList1"/>
    <dgm:cxn modelId="{8F164CC5-BA3F-4BE5-8786-0811E99C66C0}" type="presParOf" srcId="{6FC75985-B65A-4CE2-A9A4-348DA2014F13}" destId="{63076DEC-7002-4814-9A7C-202358A096E9}" srcOrd="1" destOrd="0" presId="urn:microsoft.com/office/officeart/2005/8/layout/hList1"/>
    <dgm:cxn modelId="{772E7ED2-D376-4376-B3D2-4A2B577072AC}" type="presParOf" srcId="{5C504E4B-4F27-4C48-9B87-A91D75FA020E}" destId="{F21DEAF4-2596-4184-95FA-383AF065D62F}" srcOrd="5" destOrd="0" presId="urn:microsoft.com/office/officeart/2005/8/layout/hList1"/>
    <dgm:cxn modelId="{9FE21AA9-251A-47A6-A097-BE3C2E42263A}" type="presParOf" srcId="{5C504E4B-4F27-4C48-9B87-A91D75FA020E}" destId="{8275385C-A7DA-4D85-85BF-855A4F710DB3}" srcOrd="6" destOrd="0" presId="urn:microsoft.com/office/officeart/2005/8/layout/hList1"/>
    <dgm:cxn modelId="{C34255DA-8FC8-45AB-A84E-C4FA851DD578}" type="presParOf" srcId="{8275385C-A7DA-4D85-85BF-855A4F710DB3}" destId="{AD07A46C-2634-4D34-9C2F-866419340A8C}" srcOrd="0" destOrd="0" presId="urn:microsoft.com/office/officeart/2005/8/layout/hList1"/>
    <dgm:cxn modelId="{065E58BF-4CBA-4BD4-A476-A6C0E65B5BF5}" type="presParOf" srcId="{8275385C-A7DA-4D85-85BF-855A4F710DB3}" destId="{4D7F022C-58FA-41FB-9498-CA22DF996BB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13BC07-CE51-4B84-B74E-217A0E62E90F}" type="doc">
      <dgm:prSet loTypeId="urn:microsoft.com/office/officeart/2005/8/layout/default" loCatId="list" qsTypeId="urn:microsoft.com/office/officeart/2005/8/quickstyle/simple5" qsCatId="simple" csTypeId="urn:microsoft.com/office/officeart/2005/8/colors/accent3_1" csCatId="accent3" phldr="1"/>
      <dgm:spPr/>
      <dgm:t>
        <a:bodyPr/>
        <a:lstStyle/>
        <a:p>
          <a:endParaRPr lang="en-US"/>
        </a:p>
      </dgm:t>
    </dgm:pt>
    <dgm:pt modelId="{8199A353-6D4D-4E24-93F1-D16AF445763E}">
      <dgm:prSet/>
      <dgm:spPr/>
      <dgm:t>
        <a:bodyPr/>
        <a:lstStyle/>
        <a:p>
          <a:r>
            <a:rPr lang="en-US" dirty="0"/>
            <a:t>Dedicated</a:t>
          </a:r>
        </a:p>
      </dgm:t>
    </dgm:pt>
    <dgm:pt modelId="{178BF222-34A0-487C-8DE1-BE4E9113FAFA}" type="parTrans" cxnId="{09491A34-A1E2-40BF-AC39-5D1AAA7ADD96}">
      <dgm:prSet/>
      <dgm:spPr/>
      <dgm:t>
        <a:bodyPr/>
        <a:lstStyle/>
        <a:p>
          <a:endParaRPr lang="en-US"/>
        </a:p>
      </dgm:t>
    </dgm:pt>
    <dgm:pt modelId="{5D880376-6F1D-4A89-9CB9-3139AD1FB592}" type="sibTrans" cxnId="{09491A34-A1E2-40BF-AC39-5D1AAA7ADD96}">
      <dgm:prSet/>
      <dgm:spPr/>
      <dgm:t>
        <a:bodyPr/>
        <a:lstStyle/>
        <a:p>
          <a:endParaRPr lang="en-US"/>
        </a:p>
      </dgm:t>
    </dgm:pt>
    <dgm:pt modelId="{22823675-DC46-4C91-BE7C-26842EAEAE5D}">
      <dgm:prSet/>
      <dgm:spPr/>
      <dgm:t>
        <a:bodyPr/>
        <a:lstStyle/>
        <a:p>
          <a:r>
            <a:rPr lang="en-US" dirty="0"/>
            <a:t>Enterprise</a:t>
          </a:r>
        </a:p>
        <a:p>
          <a:r>
            <a:rPr lang="en-US" dirty="0"/>
            <a:t>Connectors</a:t>
          </a:r>
        </a:p>
      </dgm:t>
    </dgm:pt>
    <dgm:pt modelId="{6EFDBDB7-3EBF-4156-AF99-E2762B02F06E}" type="parTrans" cxnId="{6313705F-B675-4357-843C-E14D1A8BAA07}">
      <dgm:prSet/>
      <dgm:spPr/>
      <dgm:t>
        <a:bodyPr/>
        <a:lstStyle/>
        <a:p>
          <a:endParaRPr lang="en-US"/>
        </a:p>
      </dgm:t>
    </dgm:pt>
    <dgm:pt modelId="{F889B9F4-5658-4CA0-8425-121510E0F879}" type="sibTrans" cxnId="{6313705F-B675-4357-843C-E14D1A8BAA07}">
      <dgm:prSet/>
      <dgm:spPr/>
      <dgm:t>
        <a:bodyPr/>
        <a:lstStyle/>
        <a:p>
          <a:endParaRPr lang="en-US"/>
        </a:p>
      </dgm:t>
    </dgm:pt>
    <dgm:pt modelId="{40A5A8C5-1E79-48E4-9A6F-2FE5843106F8}">
      <dgm:prSet/>
      <dgm:spPr/>
      <dgm:t>
        <a:bodyPr/>
        <a:lstStyle/>
        <a:p>
          <a:r>
            <a:rPr lang="en-US" dirty="0"/>
            <a:t>Mock Testing</a:t>
          </a:r>
        </a:p>
      </dgm:t>
    </dgm:pt>
    <dgm:pt modelId="{BD94D2D0-A573-49F5-85BB-D061FF3C5180}" type="parTrans" cxnId="{3FADD464-EA36-4A59-9157-DC42A5561C9E}">
      <dgm:prSet/>
      <dgm:spPr/>
      <dgm:t>
        <a:bodyPr/>
        <a:lstStyle/>
        <a:p>
          <a:endParaRPr lang="en-US"/>
        </a:p>
      </dgm:t>
    </dgm:pt>
    <dgm:pt modelId="{DE532EEA-F79A-464A-B19A-3FFD0571AC72}" type="sibTrans" cxnId="{3FADD464-EA36-4A59-9157-DC42A5561C9E}">
      <dgm:prSet/>
      <dgm:spPr/>
      <dgm:t>
        <a:bodyPr/>
        <a:lstStyle/>
        <a:p>
          <a:endParaRPr lang="en-US"/>
        </a:p>
      </dgm:t>
    </dgm:pt>
    <dgm:pt modelId="{60A363FD-AC2D-4284-BD4C-4F4D3F90A651}">
      <dgm:prSet/>
      <dgm:spPr/>
      <dgm:t>
        <a:bodyPr/>
        <a:lstStyle/>
        <a:p>
          <a:r>
            <a:rPr lang="en-US" dirty="0"/>
            <a:t>Disaster Recovery</a:t>
          </a:r>
        </a:p>
      </dgm:t>
    </dgm:pt>
    <dgm:pt modelId="{18ABEABF-863C-414A-9A78-200FD2857161}" type="parTrans" cxnId="{FD4CCD9D-B88A-47A5-99EF-0D6E47C3FAB0}">
      <dgm:prSet/>
      <dgm:spPr/>
      <dgm:t>
        <a:bodyPr/>
        <a:lstStyle/>
        <a:p>
          <a:endParaRPr lang="en-US"/>
        </a:p>
      </dgm:t>
    </dgm:pt>
    <dgm:pt modelId="{E9AC4F1C-8D5E-4111-B322-D7588EEA23A0}" type="sibTrans" cxnId="{FD4CCD9D-B88A-47A5-99EF-0D6E47C3FAB0}">
      <dgm:prSet/>
      <dgm:spPr/>
      <dgm:t>
        <a:bodyPr/>
        <a:lstStyle/>
        <a:p>
          <a:endParaRPr lang="en-US"/>
        </a:p>
      </dgm:t>
    </dgm:pt>
    <dgm:pt modelId="{BCCEFB9F-E89C-489E-B97D-FC7741483CE6}">
      <dgm:prSet/>
      <dgm:spPr/>
      <dgm:t>
        <a:bodyPr/>
        <a:lstStyle/>
        <a:p>
          <a:r>
            <a:rPr lang="en-US" dirty="0"/>
            <a:t>Smart Designer</a:t>
          </a:r>
        </a:p>
      </dgm:t>
    </dgm:pt>
    <dgm:pt modelId="{E1E25BCE-E653-46BE-A42D-C94D86E165BF}" type="parTrans" cxnId="{E57B9339-F3C5-49B8-B7D3-59025B85709F}">
      <dgm:prSet/>
      <dgm:spPr/>
      <dgm:t>
        <a:bodyPr/>
        <a:lstStyle/>
        <a:p>
          <a:endParaRPr lang="en-US"/>
        </a:p>
      </dgm:t>
    </dgm:pt>
    <dgm:pt modelId="{780A0071-55F3-470C-AE17-9338F9B10C3C}" type="sibTrans" cxnId="{E57B9339-F3C5-49B8-B7D3-59025B85709F}">
      <dgm:prSet/>
      <dgm:spPr/>
      <dgm:t>
        <a:bodyPr/>
        <a:lstStyle/>
        <a:p>
          <a:endParaRPr lang="en-US"/>
        </a:p>
      </dgm:t>
    </dgm:pt>
    <dgm:pt modelId="{C3266474-FC88-4662-BE7A-D229B2F78398}">
      <dgm:prSet/>
      <dgm:spPr/>
      <dgm:t>
        <a:bodyPr/>
        <a:lstStyle/>
        <a:p>
          <a:r>
            <a:rPr lang="en-US" dirty="0"/>
            <a:t>Retention Lifetime</a:t>
          </a:r>
        </a:p>
      </dgm:t>
    </dgm:pt>
    <dgm:pt modelId="{8249A5A2-E61E-43DE-A22A-71D96965176C}" type="parTrans" cxnId="{50A45BF4-42F2-4E31-BA3E-E32B0D7751FD}">
      <dgm:prSet/>
      <dgm:spPr/>
      <dgm:t>
        <a:bodyPr/>
        <a:lstStyle/>
        <a:p>
          <a:endParaRPr lang="en-US"/>
        </a:p>
      </dgm:t>
    </dgm:pt>
    <dgm:pt modelId="{0CCAD5E3-B17F-49E6-80DF-FBCCBFE05AA9}" type="sibTrans" cxnId="{50A45BF4-42F2-4E31-BA3E-E32B0D7751FD}">
      <dgm:prSet/>
      <dgm:spPr/>
      <dgm:t>
        <a:bodyPr/>
        <a:lstStyle/>
        <a:p>
          <a:endParaRPr lang="en-US"/>
        </a:p>
      </dgm:t>
    </dgm:pt>
    <dgm:pt modelId="{43AA041F-6A11-41BB-B51A-A4918C61D0D8}">
      <dgm:prSet/>
      <dgm:spPr/>
      <dgm:t>
        <a:bodyPr/>
        <a:lstStyle/>
        <a:p>
          <a:r>
            <a:rPr lang="en-US" dirty="0"/>
            <a:t>Draft Slots</a:t>
          </a:r>
        </a:p>
      </dgm:t>
    </dgm:pt>
    <dgm:pt modelId="{D726EB60-E14C-47C6-BCD0-56635509098B}" type="parTrans" cxnId="{FD4ED7E5-482D-41D2-9139-AB907B906CF3}">
      <dgm:prSet/>
      <dgm:spPr/>
      <dgm:t>
        <a:bodyPr/>
        <a:lstStyle/>
        <a:p>
          <a:endParaRPr lang="en-US"/>
        </a:p>
      </dgm:t>
    </dgm:pt>
    <dgm:pt modelId="{383D4944-1199-4489-B924-B339111DA4C4}" type="sibTrans" cxnId="{FD4ED7E5-482D-41D2-9139-AB907B906CF3}">
      <dgm:prSet/>
      <dgm:spPr/>
      <dgm:t>
        <a:bodyPr/>
        <a:lstStyle/>
        <a:p>
          <a:endParaRPr lang="en-US"/>
        </a:p>
      </dgm:t>
    </dgm:pt>
    <dgm:pt modelId="{72B010F3-7E49-4269-A402-1FD8DDF334F4}">
      <dgm:prSet/>
      <dgm:spPr/>
      <dgm:t>
        <a:bodyPr/>
        <a:lstStyle/>
        <a:p>
          <a:r>
            <a:rPr lang="en-US" dirty="0"/>
            <a:t>RPA??</a:t>
          </a:r>
        </a:p>
      </dgm:t>
    </dgm:pt>
    <dgm:pt modelId="{E33CB044-B2CE-4519-B5B5-9166DA752953}" type="parTrans" cxnId="{2953C199-73D1-4149-9A93-8DED53B0CB62}">
      <dgm:prSet/>
      <dgm:spPr/>
      <dgm:t>
        <a:bodyPr/>
        <a:lstStyle/>
        <a:p>
          <a:endParaRPr lang="en-US"/>
        </a:p>
      </dgm:t>
    </dgm:pt>
    <dgm:pt modelId="{104601CD-1978-44FF-8E96-51AA81577783}" type="sibTrans" cxnId="{2953C199-73D1-4149-9A93-8DED53B0CB62}">
      <dgm:prSet/>
      <dgm:spPr/>
      <dgm:t>
        <a:bodyPr/>
        <a:lstStyle/>
        <a:p>
          <a:endParaRPr lang="en-US"/>
        </a:p>
      </dgm:t>
    </dgm:pt>
    <dgm:pt modelId="{2E1C1282-0123-4DC4-BB06-E67C56F675BD}">
      <dgm:prSet/>
      <dgm:spPr/>
      <dgm:t>
        <a:bodyPr/>
        <a:lstStyle/>
        <a:p>
          <a:r>
            <a:rPr lang="en-US" dirty="0"/>
            <a:t>Sovereign</a:t>
          </a:r>
        </a:p>
        <a:p>
          <a:r>
            <a:rPr lang="en-US" dirty="0"/>
            <a:t>Regions</a:t>
          </a:r>
        </a:p>
      </dgm:t>
    </dgm:pt>
    <dgm:pt modelId="{D285E703-C2FD-4460-9FB1-07CD88E5B889}" type="parTrans" cxnId="{CF46FB24-562F-46ED-845A-7EA7596A9548}">
      <dgm:prSet/>
      <dgm:spPr/>
      <dgm:t>
        <a:bodyPr/>
        <a:lstStyle/>
        <a:p>
          <a:endParaRPr lang="en-US"/>
        </a:p>
      </dgm:t>
    </dgm:pt>
    <dgm:pt modelId="{0CAA70EE-B5B8-4F2C-84E4-5FEF202926C0}" type="sibTrans" cxnId="{CF46FB24-562F-46ED-845A-7EA7596A9548}">
      <dgm:prSet/>
      <dgm:spPr/>
      <dgm:t>
        <a:bodyPr/>
        <a:lstStyle/>
        <a:p>
          <a:endParaRPr lang="en-US"/>
        </a:p>
      </dgm:t>
    </dgm:pt>
    <dgm:pt modelId="{779BDBCF-45C4-4115-B045-BFEFA706B24D}" type="pres">
      <dgm:prSet presAssocID="{3E13BC07-CE51-4B84-B74E-217A0E62E90F}" presName="diagram" presStyleCnt="0">
        <dgm:presLayoutVars>
          <dgm:dir/>
          <dgm:resizeHandles val="exact"/>
        </dgm:presLayoutVars>
      </dgm:prSet>
      <dgm:spPr/>
    </dgm:pt>
    <dgm:pt modelId="{692AC6A8-1C83-4F55-A206-F34E4B6AC0CF}" type="pres">
      <dgm:prSet presAssocID="{8199A353-6D4D-4E24-93F1-D16AF445763E}" presName="node" presStyleLbl="node1" presStyleIdx="0" presStyleCnt="9">
        <dgm:presLayoutVars>
          <dgm:bulletEnabled val="1"/>
        </dgm:presLayoutVars>
      </dgm:prSet>
      <dgm:spPr/>
    </dgm:pt>
    <dgm:pt modelId="{AAF9FCD6-A389-4815-9E80-85BB0D483059}" type="pres">
      <dgm:prSet presAssocID="{5D880376-6F1D-4A89-9CB9-3139AD1FB592}" presName="sibTrans" presStyleCnt="0"/>
      <dgm:spPr/>
    </dgm:pt>
    <dgm:pt modelId="{F418DB16-2D9A-4954-BF2D-3652F780E1AC}" type="pres">
      <dgm:prSet presAssocID="{22823675-DC46-4C91-BE7C-26842EAEAE5D}" presName="node" presStyleLbl="node1" presStyleIdx="1" presStyleCnt="9">
        <dgm:presLayoutVars>
          <dgm:bulletEnabled val="1"/>
        </dgm:presLayoutVars>
      </dgm:prSet>
      <dgm:spPr/>
    </dgm:pt>
    <dgm:pt modelId="{41BDBD9B-3B75-4445-87A5-57D7FF3A89BB}" type="pres">
      <dgm:prSet presAssocID="{F889B9F4-5658-4CA0-8425-121510E0F879}" presName="sibTrans" presStyleCnt="0"/>
      <dgm:spPr/>
    </dgm:pt>
    <dgm:pt modelId="{E9A73525-0E31-4308-B519-FDBD40EEEC6A}" type="pres">
      <dgm:prSet presAssocID="{72B010F3-7E49-4269-A402-1FD8DDF334F4}" presName="node" presStyleLbl="node1" presStyleIdx="2" presStyleCnt="9">
        <dgm:presLayoutVars>
          <dgm:bulletEnabled val="1"/>
        </dgm:presLayoutVars>
      </dgm:prSet>
      <dgm:spPr/>
    </dgm:pt>
    <dgm:pt modelId="{D66163CB-D1EF-44A9-A499-95C9CD9EFDD0}" type="pres">
      <dgm:prSet presAssocID="{104601CD-1978-44FF-8E96-51AA81577783}" presName="sibTrans" presStyleCnt="0"/>
      <dgm:spPr/>
    </dgm:pt>
    <dgm:pt modelId="{CE860586-ED68-44D3-AA7E-904E561505B4}" type="pres">
      <dgm:prSet presAssocID="{40A5A8C5-1E79-48E4-9A6F-2FE5843106F8}" presName="node" presStyleLbl="node1" presStyleIdx="3" presStyleCnt="9">
        <dgm:presLayoutVars>
          <dgm:bulletEnabled val="1"/>
        </dgm:presLayoutVars>
      </dgm:prSet>
      <dgm:spPr/>
    </dgm:pt>
    <dgm:pt modelId="{6331244C-618A-4B81-A1D7-1DAB5B572307}" type="pres">
      <dgm:prSet presAssocID="{DE532EEA-F79A-464A-B19A-3FFD0571AC72}" presName="sibTrans" presStyleCnt="0"/>
      <dgm:spPr/>
    </dgm:pt>
    <dgm:pt modelId="{DC70DB37-8E5A-4218-9FC0-2D8950A5AB0C}" type="pres">
      <dgm:prSet presAssocID="{43AA041F-6A11-41BB-B51A-A4918C61D0D8}" presName="node" presStyleLbl="node1" presStyleIdx="4" presStyleCnt="9">
        <dgm:presLayoutVars>
          <dgm:bulletEnabled val="1"/>
        </dgm:presLayoutVars>
      </dgm:prSet>
      <dgm:spPr/>
    </dgm:pt>
    <dgm:pt modelId="{87DC3FD1-4BE9-458F-BC43-F4FA1AE12D52}" type="pres">
      <dgm:prSet presAssocID="{383D4944-1199-4489-B924-B339111DA4C4}" presName="sibTrans" presStyleCnt="0"/>
      <dgm:spPr/>
    </dgm:pt>
    <dgm:pt modelId="{79CF1C02-212F-4FF9-A9C6-A7FA6DD83730}" type="pres">
      <dgm:prSet presAssocID="{60A363FD-AC2D-4284-BD4C-4F4D3F90A651}" presName="node" presStyleLbl="node1" presStyleIdx="5" presStyleCnt="9">
        <dgm:presLayoutVars>
          <dgm:bulletEnabled val="1"/>
        </dgm:presLayoutVars>
      </dgm:prSet>
      <dgm:spPr/>
    </dgm:pt>
    <dgm:pt modelId="{5674F650-4F1A-4F2D-ADC1-F52361787F3C}" type="pres">
      <dgm:prSet presAssocID="{E9AC4F1C-8D5E-4111-B322-D7588EEA23A0}" presName="sibTrans" presStyleCnt="0"/>
      <dgm:spPr/>
    </dgm:pt>
    <dgm:pt modelId="{DE024FFA-4A28-4421-8675-9B7FE31644B8}" type="pres">
      <dgm:prSet presAssocID="{BCCEFB9F-E89C-489E-B97D-FC7741483CE6}" presName="node" presStyleLbl="node1" presStyleIdx="6" presStyleCnt="9">
        <dgm:presLayoutVars>
          <dgm:bulletEnabled val="1"/>
        </dgm:presLayoutVars>
      </dgm:prSet>
      <dgm:spPr/>
    </dgm:pt>
    <dgm:pt modelId="{96CE91CB-A268-425D-AB92-5D68F8B7307F}" type="pres">
      <dgm:prSet presAssocID="{780A0071-55F3-470C-AE17-9338F9B10C3C}" presName="sibTrans" presStyleCnt="0"/>
      <dgm:spPr/>
    </dgm:pt>
    <dgm:pt modelId="{25744F6E-639E-4910-9BA7-0729325ABF6D}" type="pres">
      <dgm:prSet presAssocID="{C3266474-FC88-4662-BE7A-D229B2F78398}" presName="node" presStyleLbl="node1" presStyleIdx="7" presStyleCnt="9">
        <dgm:presLayoutVars>
          <dgm:bulletEnabled val="1"/>
        </dgm:presLayoutVars>
      </dgm:prSet>
      <dgm:spPr/>
    </dgm:pt>
    <dgm:pt modelId="{B6DAF720-6083-4699-90B6-253E1942D5D7}" type="pres">
      <dgm:prSet presAssocID="{0CCAD5E3-B17F-49E6-80DF-FBCCBFE05AA9}" presName="sibTrans" presStyleCnt="0"/>
      <dgm:spPr/>
    </dgm:pt>
    <dgm:pt modelId="{BAE9B15C-3A85-4CB7-A5ED-C6868B85ADDD}" type="pres">
      <dgm:prSet presAssocID="{2E1C1282-0123-4DC4-BB06-E67C56F675BD}" presName="node" presStyleLbl="node1" presStyleIdx="8" presStyleCnt="9">
        <dgm:presLayoutVars>
          <dgm:bulletEnabled val="1"/>
        </dgm:presLayoutVars>
      </dgm:prSet>
      <dgm:spPr/>
    </dgm:pt>
  </dgm:ptLst>
  <dgm:cxnLst>
    <dgm:cxn modelId="{18AEE01A-B7BA-44A5-BF5B-32C433A580B7}" type="presOf" srcId="{43AA041F-6A11-41BB-B51A-A4918C61D0D8}" destId="{DC70DB37-8E5A-4218-9FC0-2D8950A5AB0C}" srcOrd="0" destOrd="0" presId="urn:microsoft.com/office/officeart/2005/8/layout/default"/>
    <dgm:cxn modelId="{CF46FB24-562F-46ED-845A-7EA7596A9548}" srcId="{3E13BC07-CE51-4B84-B74E-217A0E62E90F}" destId="{2E1C1282-0123-4DC4-BB06-E67C56F675BD}" srcOrd="8" destOrd="0" parTransId="{D285E703-C2FD-4460-9FB1-07CD88E5B889}" sibTransId="{0CAA70EE-B5B8-4F2C-84E4-5FEF202926C0}"/>
    <dgm:cxn modelId="{58194925-FC0B-455D-BC15-3FE83E8582A7}" type="presOf" srcId="{22823675-DC46-4C91-BE7C-26842EAEAE5D}" destId="{F418DB16-2D9A-4954-BF2D-3652F780E1AC}" srcOrd="0" destOrd="0" presId="urn:microsoft.com/office/officeart/2005/8/layout/default"/>
    <dgm:cxn modelId="{3DF5E127-27B4-4108-AB85-67BA2C478AA0}" type="presOf" srcId="{60A363FD-AC2D-4284-BD4C-4F4D3F90A651}" destId="{79CF1C02-212F-4FF9-A9C6-A7FA6DD83730}" srcOrd="0" destOrd="0" presId="urn:microsoft.com/office/officeart/2005/8/layout/default"/>
    <dgm:cxn modelId="{6E422D31-BBFD-4250-AEC5-E6379FDA1C83}" type="presOf" srcId="{3E13BC07-CE51-4B84-B74E-217A0E62E90F}" destId="{779BDBCF-45C4-4115-B045-BFEFA706B24D}" srcOrd="0" destOrd="0" presId="urn:microsoft.com/office/officeart/2005/8/layout/default"/>
    <dgm:cxn modelId="{09491A34-A1E2-40BF-AC39-5D1AAA7ADD96}" srcId="{3E13BC07-CE51-4B84-B74E-217A0E62E90F}" destId="{8199A353-6D4D-4E24-93F1-D16AF445763E}" srcOrd="0" destOrd="0" parTransId="{178BF222-34A0-487C-8DE1-BE4E9113FAFA}" sibTransId="{5D880376-6F1D-4A89-9CB9-3139AD1FB592}"/>
    <dgm:cxn modelId="{E57B9339-F3C5-49B8-B7D3-59025B85709F}" srcId="{3E13BC07-CE51-4B84-B74E-217A0E62E90F}" destId="{BCCEFB9F-E89C-489E-B97D-FC7741483CE6}" srcOrd="6" destOrd="0" parTransId="{E1E25BCE-E653-46BE-A42D-C94D86E165BF}" sibTransId="{780A0071-55F3-470C-AE17-9338F9B10C3C}"/>
    <dgm:cxn modelId="{6313705F-B675-4357-843C-E14D1A8BAA07}" srcId="{3E13BC07-CE51-4B84-B74E-217A0E62E90F}" destId="{22823675-DC46-4C91-BE7C-26842EAEAE5D}" srcOrd="1" destOrd="0" parTransId="{6EFDBDB7-3EBF-4156-AF99-E2762B02F06E}" sibTransId="{F889B9F4-5658-4CA0-8425-121510E0F879}"/>
    <dgm:cxn modelId="{BA60CB42-3C88-4A5E-ADB3-AC7C11A1A53B}" type="presOf" srcId="{8199A353-6D4D-4E24-93F1-D16AF445763E}" destId="{692AC6A8-1C83-4F55-A206-F34E4B6AC0CF}" srcOrd="0" destOrd="0" presId="urn:microsoft.com/office/officeart/2005/8/layout/default"/>
    <dgm:cxn modelId="{3FADD464-EA36-4A59-9157-DC42A5561C9E}" srcId="{3E13BC07-CE51-4B84-B74E-217A0E62E90F}" destId="{40A5A8C5-1E79-48E4-9A6F-2FE5843106F8}" srcOrd="3" destOrd="0" parTransId="{BD94D2D0-A573-49F5-85BB-D061FF3C5180}" sibTransId="{DE532EEA-F79A-464A-B19A-3FFD0571AC72}"/>
    <dgm:cxn modelId="{05732249-8585-4E70-A053-217DBD7FC5E2}" type="presOf" srcId="{40A5A8C5-1E79-48E4-9A6F-2FE5843106F8}" destId="{CE860586-ED68-44D3-AA7E-904E561505B4}" srcOrd="0" destOrd="0" presId="urn:microsoft.com/office/officeart/2005/8/layout/default"/>
    <dgm:cxn modelId="{2953C199-73D1-4149-9A93-8DED53B0CB62}" srcId="{3E13BC07-CE51-4B84-B74E-217A0E62E90F}" destId="{72B010F3-7E49-4269-A402-1FD8DDF334F4}" srcOrd="2" destOrd="0" parTransId="{E33CB044-B2CE-4519-B5B5-9166DA752953}" sibTransId="{104601CD-1978-44FF-8E96-51AA81577783}"/>
    <dgm:cxn modelId="{FD4CCD9D-B88A-47A5-99EF-0D6E47C3FAB0}" srcId="{3E13BC07-CE51-4B84-B74E-217A0E62E90F}" destId="{60A363FD-AC2D-4284-BD4C-4F4D3F90A651}" srcOrd="5" destOrd="0" parTransId="{18ABEABF-863C-414A-9A78-200FD2857161}" sibTransId="{E9AC4F1C-8D5E-4111-B322-D7588EEA23A0}"/>
    <dgm:cxn modelId="{64F1EECD-610A-4E63-BA6A-5F28640DE825}" type="presOf" srcId="{BCCEFB9F-E89C-489E-B97D-FC7741483CE6}" destId="{DE024FFA-4A28-4421-8675-9B7FE31644B8}" srcOrd="0" destOrd="0" presId="urn:microsoft.com/office/officeart/2005/8/layout/default"/>
    <dgm:cxn modelId="{D3C3A5D9-B3CF-402F-8387-EB61F6F6BD5C}" type="presOf" srcId="{72B010F3-7E49-4269-A402-1FD8DDF334F4}" destId="{E9A73525-0E31-4308-B519-FDBD40EEEC6A}" srcOrd="0" destOrd="0" presId="urn:microsoft.com/office/officeart/2005/8/layout/default"/>
    <dgm:cxn modelId="{FD4ED7E5-482D-41D2-9139-AB907B906CF3}" srcId="{3E13BC07-CE51-4B84-B74E-217A0E62E90F}" destId="{43AA041F-6A11-41BB-B51A-A4918C61D0D8}" srcOrd="4" destOrd="0" parTransId="{D726EB60-E14C-47C6-BCD0-56635509098B}" sibTransId="{383D4944-1199-4489-B924-B339111DA4C4}"/>
    <dgm:cxn modelId="{A75833E8-80CC-48D4-B4FF-C795A355E2AB}" type="presOf" srcId="{C3266474-FC88-4662-BE7A-D229B2F78398}" destId="{25744F6E-639E-4910-9BA7-0729325ABF6D}" srcOrd="0" destOrd="0" presId="urn:microsoft.com/office/officeart/2005/8/layout/default"/>
    <dgm:cxn modelId="{50A45BF4-42F2-4E31-BA3E-E32B0D7751FD}" srcId="{3E13BC07-CE51-4B84-B74E-217A0E62E90F}" destId="{C3266474-FC88-4662-BE7A-D229B2F78398}" srcOrd="7" destOrd="0" parTransId="{8249A5A2-E61E-43DE-A22A-71D96965176C}" sibTransId="{0CCAD5E3-B17F-49E6-80DF-FBCCBFE05AA9}"/>
    <dgm:cxn modelId="{11AD1CFB-B0F6-4E8A-A264-7E58CC7FF62C}" type="presOf" srcId="{2E1C1282-0123-4DC4-BB06-E67C56F675BD}" destId="{BAE9B15C-3A85-4CB7-A5ED-C6868B85ADDD}" srcOrd="0" destOrd="0" presId="urn:microsoft.com/office/officeart/2005/8/layout/default"/>
    <dgm:cxn modelId="{3CF45E0F-77F1-4939-B537-A6AC7D312827}" type="presParOf" srcId="{779BDBCF-45C4-4115-B045-BFEFA706B24D}" destId="{692AC6A8-1C83-4F55-A206-F34E4B6AC0CF}" srcOrd="0" destOrd="0" presId="urn:microsoft.com/office/officeart/2005/8/layout/default"/>
    <dgm:cxn modelId="{C0D6C484-3A22-41A5-B5CD-8B0017E14A51}" type="presParOf" srcId="{779BDBCF-45C4-4115-B045-BFEFA706B24D}" destId="{AAF9FCD6-A389-4815-9E80-85BB0D483059}" srcOrd="1" destOrd="0" presId="urn:microsoft.com/office/officeart/2005/8/layout/default"/>
    <dgm:cxn modelId="{1F4F773A-87D5-4676-87D4-1DC0274DBEF8}" type="presParOf" srcId="{779BDBCF-45C4-4115-B045-BFEFA706B24D}" destId="{F418DB16-2D9A-4954-BF2D-3652F780E1AC}" srcOrd="2" destOrd="0" presId="urn:microsoft.com/office/officeart/2005/8/layout/default"/>
    <dgm:cxn modelId="{0BB3515D-8C62-459C-919B-E25F7A31AA72}" type="presParOf" srcId="{779BDBCF-45C4-4115-B045-BFEFA706B24D}" destId="{41BDBD9B-3B75-4445-87A5-57D7FF3A89BB}" srcOrd="3" destOrd="0" presId="urn:microsoft.com/office/officeart/2005/8/layout/default"/>
    <dgm:cxn modelId="{ED547CCE-030B-4F10-88B5-725ED6642AEB}" type="presParOf" srcId="{779BDBCF-45C4-4115-B045-BFEFA706B24D}" destId="{E9A73525-0E31-4308-B519-FDBD40EEEC6A}" srcOrd="4" destOrd="0" presId="urn:microsoft.com/office/officeart/2005/8/layout/default"/>
    <dgm:cxn modelId="{2B9BD48E-35F7-4DAC-B584-F7C81142EFC8}" type="presParOf" srcId="{779BDBCF-45C4-4115-B045-BFEFA706B24D}" destId="{D66163CB-D1EF-44A9-A499-95C9CD9EFDD0}" srcOrd="5" destOrd="0" presId="urn:microsoft.com/office/officeart/2005/8/layout/default"/>
    <dgm:cxn modelId="{0A1F7AD8-2EEA-4036-A8A0-B94362256AA2}" type="presParOf" srcId="{779BDBCF-45C4-4115-B045-BFEFA706B24D}" destId="{CE860586-ED68-44D3-AA7E-904E561505B4}" srcOrd="6" destOrd="0" presId="urn:microsoft.com/office/officeart/2005/8/layout/default"/>
    <dgm:cxn modelId="{7A4BF92F-7682-400A-A01D-A6E42B4994C7}" type="presParOf" srcId="{779BDBCF-45C4-4115-B045-BFEFA706B24D}" destId="{6331244C-618A-4B81-A1D7-1DAB5B572307}" srcOrd="7" destOrd="0" presId="urn:microsoft.com/office/officeart/2005/8/layout/default"/>
    <dgm:cxn modelId="{DCBBD2CE-7874-4F22-A31E-2BF8DD5723BE}" type="presParOf" srcId="{779BDBCF-45C4-4115-B045-BFEFA706B24D}" destId="{DC70DB37-8E5A-4218-9FC0-2D8950A5AB0C}" srcOrd="8" destOrd="0" presId="urn:microsoft.com/office/officeart/2005/8/layout/default"/>
    <dgm:cxn modelId="{FB0A3ABD-6353-4DC8-9E01-8B18730204BC}" type="presParOf" srcId="{779BDBCF-45C4-4115-B045-BFEFA706B24D}" destId="{87DC3FD1-4BE9-458F-BC43-F4FA1AE12D52}" srcOrd="9" destOrd="0" presId="urn:microsoft.com/office/officeart/2005/8/layout/default"/>
    <dgm:cxn modelId="{50AD1BC8-08B3-43D3-8203-0BF01A0536C5}" type="presParOf" srcId="{779BDBCF-45C4-4115-B045-BFEFA706B24D}" destId="{79CF1C02-212F-4FF9-A9C6-A7FA6DD83730}" srcOrd="10" destOrd="0" presId="urn:microsoft.com/office/officeart/2005/8/layout/default"/>
    <dgm:cxn modelId="{CBE8FF32-2869-4795-A847-B13D7070D191}" type="presParOf" srcId="{779BDBCF-45C4-4115-B045-BFEFA706B24D}" destId="{5674F650-4F1A-4F2D-ADC1-F52361787F3C}" srcOrd="11" destOrd="0" presId="urn:microsoft.com/office/officeart/2005/8/layout/default"/>
    <dgm:cxn modelId="{7A9217FF-7803-4AE2-BEEA-6524849990B2}" type="presParOf" srcId="{779BDBCF-45C4-4115-B045-BFEFA706B24D}" destId="{DE024FFA-4A28-4421-8675-9B7FE31644B8}" srcOrd="12" destOrd="0" presId="urn:microsoft.com/office/officeart/2005/8/layout/default"/>
    <dgm:cxn modelId="{38E3A573-EB74-482A-9949-1379FAA6D562}" type="presParOf" srcId="{779BDBCF-45C4-4115-B045-BFEFA706B24D}" destId="{96CE91CB-A268-425D-AB92-5D68F8B7307F}" srcOrd="13" destOrd="0" presId="urn:microsoft.com/office/officeart/2005/8/layout/default"/>
    <dgm:cxn modelId="{562FCE0D-5D5E-4960-AC68-28D1F3CE2B44}" type="presParOf" srcId="{779BDBCF-45C4-4115-B045-BFEFA706B24D}" destId="{25744F6E-639E-4910-9BA7-0729325ABF6D}" srcOrd="14" destOrd="0" presId="urn:microsoft.com/office/officeart/2005/8/layout/default"/>
    <dgm:cxn modelId="{EAF9EDEC-C371-4B9A-A2DC-0F4321F00888}" type="presParOf" srcId="{779BDBCF-45C4-4115-B045-BFEFA706B24D}" destId="{B6DAF720-6083-4699-90B6-253E1942D5D7}" srcOrd="15" destOrd="0" presId="urn:microsoft.com/office/officeart/2005/8/layout/default"/>
    <dgm:cxn modelId="{771536BA-44C3-485A-86A7-811CDE54DEB7}" type="presParOf" srcId="{779BDBCF-45C4-4115-B045-BFEFA706B24D}" destId="{BAE9B15C-3A85-4CB7-A5ED-C6868B85ADDD}"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6D513-4027-45E3-96FC-23EA6495F1C2}">
      <dsp:nvSpPr>
        <dsp:cNvPr id="0" name=""/>
        <dsp:cNvSpPr/>
      </dsp:nvSpPr>
      <dsp:spPr>
        <a:xfrm>
          <a:off x="3159" y="182939"/>
          <a:ext cx="3080179" cy="1047442"/>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baseline="0" dirty="0"/>
            <a:t>Until Condition is met</a:t>
          </a:r>
          <a:endParaRPr lang="en-US" sz="2700" kern="1200" dirty="0"/>
        </a:p>
      </dsp:txBody>
      <dsp:txXfrm>
        <a:off x="3159" y="182939"/>
        <a:ext cx="3080179" cy="1047442"/>
      </dsp:txXfrm>
    </dsp:sp>
    <dsp:sp modelId="{1255A4FF-3876-4C65-A7E3-CA65F34725D1}">
      <dsp:nvSpPr>
        <dsp:cNvPr id="0" name=""/>
        <dsp:cNvSpPr/>
      </dsp:nvSpPr>
      <dsp:spPr>
        <a:xfrm>
          <a:off x="3159" y="1230381"/>
          <a:ext cx="3080179" cy="2075220"/>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Do-until loop</a:t>
          </a:r>
          <a:endParaRPr lang="en-US" sz="2700" kern="1200" dirty="0"/>
        </a:p>
        <a:p>
          <a:pPr marL="228600" lvl="1" indent="-228600" algn="l" defTabSz="1200150">
            <a:lnSpc>
              <a:spcPct val="90000"/>
            </a:lnSpc>
            <a:spcBef>
              <a:spcPct val="0"/>
            </a:spcBef>
            <a:spcAft>
              <a:spcPct val="15000"/>
            </a:spcAft>
            <a:buChar char="•"/>
          </a:pPr>
          <a:r>
            <a:rPr lang="en-US" sz="2700" kern="1200" baseline="0" dirty="0"/>
            <a:t>Evaluated condition, total time, or count</a:t>
          </a:r>
          <a:endParaRPr lang="en-US" sz="2700" kern="1200" dirty="0"/>
        </a:p>
      </dsp:txBody>
      <dsp:txXfrm>
        <a:off x="3159" y="1230381"/>
        <a:ext cx="3080179" cy="2075220"/>
      </dsp:txXfrm>
    </dsp:sp>
    <dsp:sp modelId="{B535BB7E-64AA-4251-8C63-8F1594C7602A}">
      <dsp:nvSpPr>
        <dsp:cNvPr id="0" name=""/>
        <dsp:cNvSpPr/>
      </dsp:nvSpPr>
      <dsp:spPr>
        <a:xfrm>
          <a:off x="3514563" y="182939"/>
          <a:ext cx="3080179" cy="1047442"/>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When a Timeout has occurred</a:t>
          </a:r>
          <a:endParaRPr lang="en-US" sz="2700" kern="1200" dirty="0"/>
        </a:p>
      </dsp:txBody>
      <dsp:txXfrm>
        <a:off x="3514563" y="182939"/>
        <a:ext cx="3080179" cy="1047442"/>
      </dsp:txXfrm>
    </dsp:sp>
    <dsp:sp modelId="{F47D0246-61AA-4C56-88B3-E720686BF0F2}">
      <dsp:nvSpPr>
        <dsp:cNvPr id="0" name=""/>
        <dsp:cNvSpPr/>
      </dsp:nvSpPr>
      <dsp:spPr>
        <a:xfrm>
          <a:off x="3514563" y="1230381"/>
          <a:ext cx="3080179" cy="2075220"/>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Configure timeout action setting</a:t>
          </a:r>
          <a:endParaRPr lang="en-US" sz="2700" kern="1200" dirty="0"/>
        </a:p>
      </dsp:txBody>
      <dsp:txXfrm>
        <a:off x="3514563" y="1230381"/>
        <a:ext cx="3080179" cy="2075220"/>
      </dsp:txXfrm>
    </dsp:sp>
    <dsp:sp modelId="{2D16DC7B-ED17-4E32-9538-08C7B89F6AD4}">
      <dsp:nvSpPr>
        <dsp:cNvPr id="0" name=""/>
        <dsp:cNvSpPr/>
      </dsp:nvSpPr>
      <dsp:spPr>
        <a:xfrm>
          <a:off x="7025968" y="182939"/>
          <a:ext cx="3080179" cy="1047442"/>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While other work is being done</a:t>
          </a:r>
          <a:endParaRPr lang="en-US" sz="2700" kern="1200" dirty="0"/>
        </a:p>
      </dsp:txBody>
      <dsp:txXfrm>
        <a:off x="7025968" y="182939"/>
        <a:ext cx="3080179" cy="1047442"/>
      </dsp:txXfrm>
    </dsp:sp>
    <dsp:sp modelId="{9DC45BFC-0DE3-4606-92D7-10AB2FDDA7DD}">
      <dsp:nvSpPr>
        <dsp:cNvPr id="0" name=""/>
        <dsp:cNvSpPr/>
      </dsp:nvSpPr>
      <dsp:spPr>
        <a:xfrm>
          <a:off x="7025968" y="1230381"/>
          <a:ext cx="3080179" cy="2075220"/>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a:t>Parallel actions</a:t>
          </a:r>
          <a:endParaRPr lang="en-US" sz="2700" kern="1200" dirty="0"/>
        </a:p>
      </dsp:txBody>
      <dsp:txXfrm>
        <a:off x="7025968" y="1230381"/>
        <a:ext cx="3080179" cy="2075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6E64D-D4A3-4233-BCC8-708FC4B8E465}">
      <dsp:nvSpPr>
        <dsp:cNvPr id="0" name=""/>
        <dsp:cNvSpPr/>
      </dsp:nvSpPr>
      <dsp:spPr>
        <a:xfrm>
          <a:off x="4082" y="121109"/>
          <a:ext cx="2454826" cy="604800"/>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Runs</a:t>
          </a:r>
        </a:p>
      </dsp:txBody>
      <dsp:txXfrm>
        <a:off x="4082" y="121109"/>
        <a:ext cx="2454826" cy="604800"/>
      </dsp:txXfrm>
    </dsp:sp>
    <dsp:sp modelId="{95507386-8B80-492E-9478-0974A6151F47}">
      <dsp:nvSpPr>
        <dsp:cNvPr id="0" name=""/>
        <dsp:cNvSpPr/>
      </dsp:nvSpPr>
      <dsp:spPr>
        <a:xfrm>
          <a:off x="4082" y="725909"/>
          <a:ext cx="2454826" cy="4611600"/>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Instances are created concurrently</a:t>
          </a:r>
        </a:p>
        <a:p>
          <a:pPr marL="228600" lvl="1" indent="-228600" algn="l" defTabSz="933450">
            <a:lnSpc>
              <a:spcPct val="90000"/>
            </a:lnSpc>
            <a:spcBef>
              <a:spcPct val="0"/>
            </a:spcBef>
            <a:spcAft>
              <a:spcPct val="15000"/>
            </a:spcAft>
            <a:buChar char="•"/>
          </a:pPr>
          <a:r>
            <a:rPr lang="en-US" sz="2100" kern="1200" dirty="0"/>
            <a:t>Singleton trigger executions</a:t>
          </a:r>
        </a:p>
        <a:p>
          <a:pPr marL="228600" lvl="1" indent="-228600" algn="l" defTabSz="933450">
            <a:lnSpc>
              <a:spcPct val="90000"/>
            </a:lnSpc>
            <a:spcBef>
              <a:spcPct val="0"/>
            </a:spcBef>
            <a:spcAft>
              <a:spcPct val="15000"/>
            </a:spcAft>
            <a:buChar char="•"/>
          </a:pPr>
          <a:r>
            <a:rPr lang="en-US" sz="2100" kern="1200" dirty="0"/>
            <a:t>Degrees of parallel execution</a:t>
          </a:r>
        </a:p>
        <a:p>
          <a:pPr marL="457200" lvl="2" indent="-228600" algn="l" defTabSz="933450">
            <a:lnSpc>
              <a:spcPct val="90000"/>
            </a:lnSpc>
            <a:spcBef>
              <a:spcPct val="0"/>
            </a:spcBef>
            <a:spcAft>
              <a:spcPct val="15000"/>
            </a:spcAft>
            <a:buChar char="•"/>
          </a:pPr>
          <a:r>
            <a:rPr lang="en-US" sz="2100" kern="1200" dirty="0"/>
            <a:t>Only for non split-on polling triggers</a:t>
          </a:r>
        </a:p>
      </dsp:txBody>
      <dsp:txXfrm>
        <a:off x="4082" y="725909"/>
        <a:ext cx="2454826" cy="4611600"/>
      </dsp:txXfrm>
    </dsp:sp>
    <dsp:sp modelId="{3F3F1764-14B1-4EA4-8E5E-203212F81DBF}">
      <dsp:nvSpPr>
        <dsp:cNvPr id="0" name=""/>
        <dsp:cNvSpPr/>
      </dsp:nvSpPr>
      <dsp:spPr>
        <a:xfrm>
          <a:off x="5549855" y="152407"/>
          <a:ext cx="2454826" cy="604800"/>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Parallel actions</a:t>
          </a:r>
        </a:p>
      </dsp:txBody>
      <dsp:txXfrm>
        <a:off x="5549855" y="152407"/>
        <a:ext cx="2454826" cy="604800"/>
      </dsp:txXfrm>
    </dsp:sp>
    <dsp:sp modelId="{B70BEB3E-A7DC-4B9B-AD99-7ED56A932129}">
      <dsp:nvSpPr>
        <dsp:cNvPr id="0" name=""/>
        <dsp:cNvSpPr/>
      </dsp:nvSpPr>
      <dsp:spPr>
        <a:xfrm>
          <a:off x="5549855" y="756299"/>
          <a:ext cx="2454826" cy="4611600"/>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Implicit parallelization</a:t>
          </a:r>
        </a:p>
        <a:p>
          <a:pPr marL="228600" lvl="1" indent="-228600" algn="l" defTabSz="933450">
            <a:lnSpc>
              <a:spcPct val="90000"/>
            </a:lnSpc>
            <a:spcBef>
              <a:spcPct val="0"/>
            </a:spcBef>
            <a:spcAft>
              <a:spcPct val="15000"/>
            </a:spcAft>
            <a:buChar char="•"/>
          </a:pPr>
          <a:r>
            <a:rPr lang="en-US" sz="2100" kern="1200" dirty="0"/>
            <a:t>Join with Run After</a:t>
          </a:r>
        </a:p>
      </dsp:txBody>
      <dsp:txXfrm>
        <a:off x="5549855" y="756299"/>
        <a:ext cx="2454826" cy="4611600"/>
      </dsp:txXfrm>
    </dsp:sp>
    <dsp:sp modelId="{EEA6A040-B1EF-4C9A-B142-94059E78D916}">
      <dsp:nvSpPr>
        <dsp:cNvPr id="0" name=""/>
        <dsp:cNvSpPr/>
      </dsp:nvSpPr>
      <dsp:spPr>
        <a:xfrm>
          <a:off x="2783928" y="121109"/>
          <a:ext cx="2454826" cy="604800"/>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For Each Loops</a:t>
          </a:r>
        </a:p>
      </dsp:txBody>
      <dsp:txXfrm>
        <a:off x="2783928" y="121109"/>
        <a:ext cx="2454826" cy="604800"/>
      </dsp:txXfrm>
    </dsp:sp>
    <dsp:sp modelId="{63076DEC-7002-4814-9A7C-202358A096E9}">
      <dsp:nvSpPr>
        <dsp:cNvPr id="0" name=""/>
        <dsp:cNvSpPr/>
      </dsp:nvSpPr>
      <dsp:spPr>
        <a:xfrm>
          <a:off x="2783903" y="741127"/>
          <a:ext cx="2454826" cy="4611600"/>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Collections handled concurrently</a:t>
          </a:r>
        </a:p>
        <a:p>
          <a:pPr marL="228600" lvl="1" indent="-228600" algn="l" defTabSz="933450">
            <a:lnSpc>
              <a:spcPct val="90000"/>
            </a:lnSpc>
            <a:spcBef>
              <a:spcPct val="0"/>
            </a:spcBef>
            <a:spcAft>
              <a:spcPct val="15000"/>
            </a:spcAft>
            <a:buChar char="•"/>
          </a:pPr>
          <a:r>
            <a:rPr lang="en-US" sz="2100" kern="1200" dirty="0"/>
            <a:t>Sequential For Each</a:t>
          </a:r>
        </a:p>
        <a:p>
          <a:pPr marL="228600" lvl="1" indent="-228600" algn="l" defTabSz="933450">
            <a:lnSpc>
              <a:spcPct val="90000"/>
            </a:lnSpc>
            <a:spcBef>
              <a:spcPct val="0"/>
            </a:spcBef>
            <a:spcAft>
              <a:spcPct val="15000"/>
            </a:spcAft>
            <a:buChar char="•"/>
          </a:pPr>
          <a:r>
            <a:rPr lang="en-US" sz="2100" kern="1200" dirty="0"/>
            <a:t>For each degrees of parallelism</a:t>
          </a:r>
        </a:p>
      </dsp:txBody>
      <dsp:txXfrm>
        <a:off x="2783903" y="741127"/>
        <a:ext cx="2454826" cy="4611600"/>
      </dsp:txXfrm>
    </dsp:sp>
    <dsp:sp modelId="{AD07A46C-2634-4D34-9C2F-866419340A8C}">
      <dsp:nvSpPr>
        <dsp:cNvPr id="0" name=""/>
        <dsp:cNvSpPr/>
      </dsp:nvSpPr>
      <dsp:spPr>
        <a:xfrm>
          <a:off x="8358005" y="152395"/>
          <a:ext cx="2454826" cy="604800"/>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Do Until Loops</a:t>
          </a:r>
        </a:p>
      </dsp:txBody>
      <dsp:txXfrm>
        <a:off x="8358005" y="152395"/>
        <a:ext cx="2454826" cy="604800"/>
      </dsp:txXfrm>
    </dsp:sp>
    <dsp:sp modelId="{4D7F022C-58FA-41FB-9498-CA22DF996BB2}">
      <dsp:nvSpPr>
        <dsp:cNvPr id="0" name=""/>
        <dsp:cNvSpPr/>
      </dsp:nvSpPr>
      <dsp:spPr>
        <a:xfrm>
          <a:off x="8365615" y="731535"/>
          <a:ext cx="2454826" cy="4611600"/>
        </a:xfrm>
        <a:prstGeom prst="rect">
          <a:avLst/>
        </a:prstGeom>
        <a:solidFill>
          <a:schemeClr val="lt1">
            <a:alpha val="90000"/>
            <a:tint val="40000"/>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Runs sequentially</a:t>
          </a:r>
        </a:p>
      </dsp:txBody>
      <dsp:txXfrm>
        <a:off x="8365615" y="731535"/>
        <a:ext cx="2454826" cy="4611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AC6A8-1C83-4F55-A206-F34E4B6AC0CF}">
      <dsp:nvSpPr>
        <dsp:cNvPr id="0" name=""/>
        <dsp:cNvSpPr/>
      </dsp:nvSpPr>
      <dsp:spPr>
        <a:xfrm>
          <a:off x="0" y="199170"/>
          <a:ext cx="2451160" cy="147069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Dedicated</a:t>
          </a:r>
        </a:p>
      </dsp:txBody>
      <dsp:txXfrm>
        <a:off x="0" y="199170"/>
        <a:ext cx="2451160" cy="1470696"/>
      </dsp:txXfrm>
    </dsp:sp>
    <dsp:sp modelId="{F418DB16-2D9A-4954-BF2D-3652F780E1AC}">
      <dsp:nvSpPr>
        <dsp:cNvPr id="0" name=""/>
        <dsp:cNvSpPr/>
      </dsp:nvSpPr>
      <dsp:spPr>
        <a:xfrm>
          <a:off x="2696276" y="199170"/>
          <a:ext cx="2451160" cy="147069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Enterprise</a:t>
          </a:r>
        </a:p>
        <a:p>
          <a:pPr marL="0" lvl="0" indent="0" algn="ctr" defTabSz="1555750">
            <a:lnSpc>
              <a:spcPct val="90000"/>
            </a:lnSpc>
            <a:spcBef>
              <a:spcPct val="0"/>
            </a:spcBef>
            <a:spcAft>
              <a:spcPct val="35000"/>
            </a:spcAft>
            <a:buNone/>
          </a:pPr>
          <a:r>
            <a:rPr lang="en-US" sz="3500" kern="1200" dirty="0"/>
            <a:t>Connectors</a:t>
          </a:r>
        </a:p>
      </dsp:txBody>
      <dsp:txXfrm>
        <a:off x="2696276" y="199170"/>
        <a:ext cx="2451160" cy="1470696"/>
      </dsp:txXfrm>
    </dsp:sp>
    <dsp:sp modelId="{E9A73525-0E31-4308-B519-FDBD40EEEC6A}">
      <dsp:nvSpPr>
        <dsp:cNvPr id="0" name=""/>
        <dsp:cNvSpPr/>
      </dsp:nvSpPr>
      <dsp:spPr>
        <a:xfrm>
          <a:off x="5392553" y="199170"/>
          <a:ext cx="2451160" cy="147069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RPA??</a:t>
          </a:r>
        </a:p>
      </dsp:txBody>
      <dsp:txXfrm>
        <a:off x="5392553" y="199170"/>
        <a:ext cx="2451160" cy="1470696"/>
      </dsp:txXfrm>
    </dsp:sp>
    <dsp:sp modelId="{CE860586-ED68-44D3-AA7E-904E561505B4}">
      <dsp:nvSpPr>
        <dsp:cNvPr id="0" name=""/>
        <dsp:cNvSpPr/>
      </dsp:nvSpPr>
      <dsp:spPr>
        <a:xfrm>
          <a:off x="0" y="1914983"/>
          <a:ext cx="2451160" cy="147069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Mock Testing</a:t>
          </a:r>
        </a:p>
      </dsp:txBody>
      <dsp:txXfrm>
        <a:off x="0" y="1914983"/>
        <a:ext cx="2451160" cy="1470696"/>
      </dsp:txXfrm>
    </dsp:sp>
    <dsp:sp modelId="{DC70DB37-8E5A-4218-9FC0-2D8950A5AB0C}">
      <dsp:nvSpPr>
        <dsp:cNvPr id="0" name=""/>
        <dsp:cNvSpPr/>
      </dsp:nvSpPr>
      <dsp:spPr>
        <a:xfrm>
          <a:off x="2696276" y="1914983"/>
          <a:ext cx="2451160" cy="147069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Draft Slots</a:t>
          </a:r>
        </a:p>
      </dsp:txBody>
      <dsp:txXfrm>
        <a:off x="2696276" y="1914983"/>
        <a:ext cx="2451160" cy="1470696"/>
      </dsp:txXfrm>
    </dsp:sp>
    <dsp:sp modelId="{79CF1C02-212F-4FF9-A9C6-A7FA6DD83730}">
      <dsp:nvSpPr>
        <dsp:cNvPr id="0" name=""/>
        <dsp:cNvSpPr/>
      </dsp:nvSpPr>
      <dsp:spPr>
        <a:xfrm>
          <a:off x="5392553" y="1914983"/>
          <a:ext cx="2451160" cy="147069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Disaster Recovery</a:t>
          </a:r>
        </a:p>
      </dsp:txBody>
      <dsp:txXfrm>
        <a:off x="5392553" y="1914983"/>
        <a:ext cx="2451160" cy="1470696"/>
      </dsp:txXfrm>
    </dsp:sp>
    <dsp:sp modelId="{DE024FFA-4A28-4421-8675-9B7FE31644B8}">
      <dsp:nvSpPr>
        <dsp:cNvPr id="0" name=""/>
        <dsp:cNvSpPr/>
      </dsp:nvSpPr>
      <dsp:spPr>
        <a:xfrm>
          <a:off x="0" y="3630795"/>
          <a:ext cx="2451160" cy="147069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Smart Designer</a:t>
          </a:r>
        </a:p>
      </dsp:txBody>
      <dsp:txXfrm>
        <a:off x="0" y="3630795"/>
        <a:ext cx="2451160" cy="1470696"/>
      </dsp:txXfrm>
    </dsp:sp>
    <dsp:sp modelId="{25744F6E-639E-4910-9BA7-0729325ABF6D}">
      <dsp:nvSpPr>
        <dsp:cNvPr id="0" name=""/>
        <dsp:cNvSpPr/>
      </dsp:nvSpPr>
      <dsp:spPr>
        <a:xfrm>
          <a:off x="2696276" y="3630795"/>
          <a:ext cx="2451160" cy="147069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Retention Lifetime</a:t>
          </a:r>
        </a:p>
      </dsp:txBody>
      <dsp:txXfrm>
        <a:off x="2696276" y="3630795"/>
        <a:ext cx="2451160" cy="1470696"/>
      </dsp:txXfrm>
    </dsp:sp>
    <dsp:sp modelId="{BAE9B15C-3A85-4CB7-A5ED-C6868B85ADDD}">
      <dsp:nvSpPr>
        <dsp:cNvPr id="0" name=""/>
        <dsp:cNvSpPr/>
      </dsp:nvSpPr>
      <dsp:spPr>
        <a:xfrm>
          <a:off x="5392553" y="3630795"/>
          <a:ext cx="2451160" cy="147069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Sovereign</a:t>
          </a:r>
        </a:p>
        <a:p>
          <a:pPr marL="0" lvl="0" indent="0" algn="ctr" defTabSz="1555750">
            <a:lnSpc>
              <a:spcPct val="90000"/>
            </a:lnSpc>
            <a:spcBef>
              <a:spcPct val="0"/>
            </a:spcBef>
            <a:spcAft>
              <a:spcPct val="35000"/>
            </a:spcAft>
            <a:buNone/>
          </a:pPr>
          <a:r>
            <a:rPr lang="en-US" sz="3500" kern="1200" dirty="0"/>
            <a:t>Regions</a:t>
          </a:r>
        </a:p>
      </dsp:txBody>
      <dsp:txXfrm>
        <a:off x="5392553" y="3630795"/>
        <a:ext cx="2451160" cy="147069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E2927-AD9C-441C-8F2A-BD2323FE76A6}" type="datetimeFigureOut">
              <a:rPr lang="en-US" smtClean="0"/>
              <a:t>3/20/2019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37EDA-19EB-4689-A176-134AA2038296}" type="slidenum">
              <a:rPr lang="en-US" smtClean="0"/>
              <a:t>‹#›</a:t>
            </a:fld>
            <a:endParaRPr lang="en-US"/>
          </a:p>
        </p:txBody>
      </p:sp>
    </p:spTree>
    <p:extLst>
      <p:ext uri="{BB962C8B-B14F-4D97-AF65-F5344CB8AC3E}">
        <p14:creationId xmlns:p14="http://schemas.microsoft.com/office/powerpoint/2010/main" val="2874598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www.codit.eu/blog/2017/02/01/the-importance-of-idempotent-receivers/" TargetMode="External"/><Relationship Id="rId13" Type="http://schemas.openxmlformats.org/officeDocument/2006/relationships/hyperlink" Target="https://connectedcircuits.wordpress.com/2017/03/19/searching-through-messages-in-logic-apps/" TargetMode="External"/><Relationship Id="rId18" Type="http://schemas.openxmlformats.org/officeDocument/2006/relationships/hyperlink" Target="http://www.indafield.com/BizTalkNotes/2017/03/16/ipaas-should-not-become-your-trojan-horse/" TargetMode="External"/><Relationship Id="rId3" Type="http://schemas.openxmlformats.org/officeDocument/2006/relationships/hyperlink" Target="https://toonvanhoutte.wordpress.com/2017/06/08/10-tips-for-enterprise-integration-with-logic-apps/" TargetMode="External"/><Relationship Id="rId7" Type="http://schemas.openxmlformats.org/officeDocument/2006/relationships/hyperlink" Target="https://www.codit.eu/blog/2017/05/19/reliably-receive-sql-data-in-logic-apps/" TargetMode="External"/><Relationship Id="rId12" Type="http://schemas.openxmlformats.org/officeDocument/2006/relationships/hyperlink" Target="https://docs.microsoft.com/en-us/rest/api/logic/workflowruns" TargetMode="External"/><Relationship Id="rId17" Type="http://schemas.openxmlformats.org/officeDocument/2006/relationships/hyperlink" Target="https://www.codit.eu/blog/2017/03/03/cascading-effects-of-nested-logic-apps/" TargetMode="External"/><Relationship Id="rId2" Type="http://schemas.openxmlformats.org/officeDocument/2006/relationships/slide" Target="../slides/slide48.xml"/><Relationship Id="rId16" Type="http://schemas.openxmlformats.org/officeDocument/2006/relationships/hyperlink" Target="https://www.codit.eu/blog/2017/05/24/monitoring-in-logic-apps" TargetMode="External"/><Relationship Id="rId20" Type="http://schemas.openxmlformats.org/officeDocument/2006/relationships/hyperlink" Target="https://azure.microsoft.com/en-us/blog/keyvault-support-for-arm-templates/" TargetMode="External"/><Relationship Id="rId1" Type="http://schemas.openxmlformats.org/officeDocument/2006/relationships/notesMaster" Target="../notesMasters/notesMaster1.xml"/><Relationship Id="rId6" Type="http://schemas.openxmlformats.org/officeDocument/2006/relationships/hyperlink" Target="https://docs.microsoft.com/en-us/azure/service-bus-messaging/service-bus-queues-topics-subscriptions" TargetMode="External"/><Relationship Id="rId11" Type="http://schemas.openxmlformats.org/officeDocument/2006/relationships/hyperlink" Target="https://docs.microsoft.com/en-us/azure/logic-apps/logic-apps-monitor-your-logic-apps#monitor-in-the-azure-portal" TargetMode="External"/><Relationship Id="rId5" Type="http://schemas.openxmlformats.org/officeDocument/2006/relationships/hyperlink" Target="https://www.codit.eu/blog/2017/06/08/10-tips-to-do-enterprise-integration-with-logic-apps/" TargetMode="External"/><Relationship Id="rId15" Type="http://schemas.openxmlformats.org/officeDocument/2006/relationships/hyperlink" Target="https://github.com/tomkerkhove/application-insights-connector" TargetMode="External"/><Relationship Id="rId10" Type="http://schemas.openxmlformats.org/officeDocument/2006/relationships/hyperlink" Target="https://docs.microsoft.com/en-us/azure/logic-apps/logic-apps-workflow-definition-language#outputs" TargetMode="External"/><Relationship Id="rId19" Type="http://schemas.openxmlformats.org/officeDocument/2006/relationships/hyperlink" Target="http://www.integrationusergroup.com/continuous-integration-logic-apps-using-team-foundation-team-services/" TargetMode="External"/><Relationship Id="rId4" Type="http://schemas.openxmlformats.org/officeDocument/2006/relationships/hyperlink" Target="https://toonvanhoutte.wordpress.com/author/toonvanhoutte/" TargetMode="External"/><Relationship Id="rId9" Type="http://schemas.openxmlformats.org/officeDocument/2006/relationships/hyperlink" Target="https://www.codit.eu/blog/2017/02/logic-apps-resubmit-considerations/" TargetMode="External"/><Relationship Id="rId14" Type="http://schemas.openxmlformats.org/officeDocument/2006/relationships/hyperlink" Target="https://docs.microsoft.com/en-us/azure/logic-apps/logic-apps-monitor-your-logic-apps#azure-diagnostics-and-alerts"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connectors"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azure.microsoft.com/pricing/details/logic-app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40EAEFF-5455-4297-8E3C-83C8546902B3}"/>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37EDA-19EB-4689-A176-134AA2038296}" type="slidenum">
              <a:rPr lang="en-US" smtClean="0"/>
              <a:t>12</a:t>
            </a:fld>
            <a:endParaRPr lang="en-US"/>
          </a:p>
        </p:txBody>
      </p:sp>
    </p:spTree>
    <p:extLst>
      <p:ext uri="{BB962C8B-B14F-4D97-AF65-F5344CB8AC3E}">
        <p14:creationId xmlns:p14="http://schemas.microsoft.com/office/powerpoint/2010/main" val="2205269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E37EDA-19EB-4689-A176-134AA2038296}" type="slidenum">
              <a:rPr lang="en-US" smtClean="0"/>
              <a:t>13</a:t>
            </a:fld>
            <a:endParaRPr lang="en-US"/>
          </a:p>
        </p:txBody>
      </p:sp>
    </p:spTree>
    <p:extLst>
      <p:ext uri="{BB962C8B-B14F-4D97-AF65-F5344CB8AC3E}">
        <p14:creationId xmlns:p14="http://schemas.microsoft.com/office/powerpoint/2010/main" val="483417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provide a highly parallel execution environment.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3/20/2019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16019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Runs:</a:t>
            </a:r>
          </a:p>
          <a:p>
            <a:pPr marL="0" indent="0">
              <a:buFontTx/>
              <a:buNone/>
            </a:pPr>
            <a:endParaRPr lang="en-US" sz="1000" dirty="0"/>
          </a:p>
          <a:p>
            <a:pPr marL="171450" indent="-171450">
              <a:buFont typeface="Arial" panose="020B0604020202020204" pitchFamily="34" charset="0"/>
              <a:buChar char="•"/>
            </a:pPr>
            <a:r>
              <a:rPr lang="en-US" sz="1000" dirty="0"/>
              <a:t>Each trigger will start another Logic App instance by default.</a:t>
            </a:r>
          </a:p>
          <a:p>
            <a:pPr marL="171450" indent="-171450">
              <a:buFont typeface="Arial" panose="020B0604020202020204" pitchFamily="34" charset="0"/>
              <a:buChar char="•"/>
            </a:pPr>
            <a:r>
              <a:rPr lang="en-US" sz="1000" dirty="0"/>
              <a:t>There is a setting that will make only one instance of your logic app run at a time.</a:t>
            </a:r>
          </a:p>
          <a:p>
            <a:pPr marL="171450" indent="-171450">
              <a:buFont typeface="Arial" panose="020B0604020202020204" pitchFamily="34" charset="0"/>
              <a:buChar char="•"/>
            </a:pPr>
            <a:r>
              <a:rPr lang="en-US" sz="1000" dirty="0"/>
              <a:t>This is useful for integration with less capable downstream systems.</a:t>
            </a:r>
          </a:p>
          <a:p>
            <a:pPr marL="0" indent="0">
              <a:buFontTx/>
              <a:buNone/>
            </a:pPr>
            <a:endParaRPr lang="en-US" sz="1000" dirty="0"/>
          </a:p>
          <a:p>
            <a:pPr marL="0" indent="0">
              <a:buFontTx/>
              <a:buNone/>
            </a:pPr>
            <a:r>
              <a:rPr lang="en-US" sz="1000" dirty="0"/>
              <a:t>For each loops:</a:t>
            </a:r>
          </a:p>
          <a:p>
            <a:pPr marL="0" indent="0">
              <a:buFontTx/>
              <a:buNone/>
            </a:pPr>
            <a:endParaRPr lang="en-US" sz="1000" dirty="0"/>
          </a:p>
          <a:p>
            <a:pPr marL="171450" indent="-171450">
              <a:buFont typeface="Arial" panose="020B0604020202020204" pitchFamily="34" charset="0"/>
              <a:buChar char="•"/>
            </a:pPr>
            <a:r>
              <a:rPr lang="en-US" sz="1000" dirty="0"/>
              <a:t>Run in parallel by default (20 parallel items at a time)</a:t>
            </a:r>
          </a:p>
          <a:p>
            <a:pPr marL="171450" indent="-171450">
              <a:buFont typeface="Arial" panose="020B0604020202020204" pitchFamily="34" charset="0"/>
              <a:buChar char="•"/>
            </a:pPr>
            <a:r>
              <a:rPr lang="en-US" sz="1000" dirty="0"/>
              <a:t>There is a setting to run your loop in serial</a:t>
            </a:r>
          </a:p>
          <a:p>
            <a:pPr marL="171450" indent="-171450">
              <a:buFont typeface="Arial" panose="020B0604020202020204" pitchFamily="34" charset="0"/>
              <a:buChar char="•"/>
            </a:pPr>
            <a:endParaRPr lang="en-US" sz="1000" dirty="0"/>
          </a:p>
          <a:p>
            <a:pPr marL="0" indent="0">
              <a:buFont typeface="Arial" panose="020B0604020202020204" pitchFamily="34" charset="0"/>
              <a:buNone/>
            </a:pPr>
            <a:r>
              <a:rPr lang="en-US" sz="1000" dirty="0"/>
              <a:t>Do until loops:</a:t>
            </a:r>
          </a:p>
          <a:p>
            <a:pPr marL="0" indent="0">
              <a:buFont typeface="Arial" panose="020B0604020202020204" pitchFamily="34" charset="0"/>
              <a:buNone/>
            </a:pPr>
            <a:endParaRPr lang="en-US" sz="1000" dirty="0"/>
          </a:p>
          <a:p>
            <a:pPr marL="171450" indent="-171450">
              <a:buFont typeface="Arial" panose="020B0604020202020204" pitchFamily="34" charset="0"/>
              <a:buChar char="•"/>
            </a:pPr>
            <a:r>
              <a:rPr lang="en-US" sz="1000" dirty="0"/>
              <a:t>Runs sequentially by default.</a:t>
            </a:r>
          </a:p>
          <a:p>
            <a:pPr marL="0" indent="0">
              <a:buFont typeface="Arial" panose="020B0604020202020204" pitchFamily="34" charset="0"/>
              <a:buNone/>
            </a:pPr>
            <a:endParaRPr lang="en-US" sz="10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3/20/2019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0822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Transport agnostic – e.g. xml coming on </a:t>
            </a:r>
            <a:r>
              <a:rPr lang="en-US" sz="1000" dirty="0" err="1"/>
              <a:t>frp</a:t>
            </a:r>
            <a:r>
              <a:rPr lang="en-US" sz="1000" dirty="0"/>
              <a:t> server, </a:t>
            </a:r>
            <a:r>
              <a:rPr lang="en-US" sz="1000" dirty="0" err="1"/>
              <a:t>json</a:t>
            </a:r>
            <a:r>
              <a:rPr lang="en-US" sz="1000" dirty="0"/>
              <a:t> format coming on a queue or via http connector</a:t>
            </a:r>
          </a:p>
          <a:p>
            <a:endParaRPr lang="en-US" sz="1000" dirty="0"/>
          </a:p>
          <a:p>
            <a:r>
              <a:rPr lang="en-US" sz="1000" dirty="0"/>
              <a:t>Process broker – one logic app that calls other logic apps or Azure functions</a:t>
            </a:r>
          </a:p>
          <a:p>
            <a:endParaRPr lang="en-US" sz="1000" dirty="0"/>
          </a:p>
          <a:p>
            <a:r>
              <a:rPr lang="en-US" sz="1000" dirty="0"/>
              <a:t>Long running process controller – once a workflow is started, it will finish execution using the work flow definition at the start. If it’s important to reflect newer, later deployed versions, then separate your long running workflow into stages each of which is a separate workflow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3/20/2019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00272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Request/Reply:  if you have a request end point, you may have a reply at the end of your workflow (synchronous), but you may also have it earlier in the process acknowledging receiving the request and continuing with asynchronous processing</a:t>
            </a:r>
          </a:p>
          <a:p>
            <a:endParaRPr lang="en-US" sz="1000" dirty="0"/>
          </a:p>
          <a:p>
            <a:r>
              <a:rPr lang="en-US" sz="1000" dirty="0"/>
              <a:t>Splitter – on trigger, can have a </a:t>
            </a:r>
            <a:r>
              <a:rPr lang="en-US" sz="1000" dirty="0" err="1"/>
              <a:t>SplitOn</a:t>
            </a:r>
            <a:r>
              <a:rPr lang="en-US" sz="1000" dirty="0"/>
              <a:t> property.  Used if your workflow receives a collection or batch of items to process.  You can choose a property that is used to create a new instance of the workflow to parallelize the work with multiple workflow instances processing the request, i.e. </a:t>
            </a:r>
            <a:r>
              <a:rPr lang="en-US" sz="1000" dirty="0" err="1"/>
              <a:t>spliton</a:t>
            </a:r>
            <a:r>
              <a:rPr lang="en-US" sz="1000" dirty="0"/>
              <a:t> property.</a:t>
            </a:r>
          </a:p>
          <a:p>
            <a:endParaRPr lang="en-US" sz="1000" dirty="0"/>
          </a:p>
          <a:p>
            <a:r>
              <a:rPr lang="en-US" sz="1000" dirty="0"/>
              <a:t>Pub-Sub – using Event Grid or Service Bus</a:t>
            </a:r>
          </a:p>
          <a:p>
            <a:endParaRPr lang="en-US" sz="1000" dirty="0"/>
          </a:p>
          <a:p>
            <a:r>
              <a:rPr lang="en-US" sz="1000" dirty="0"/>
              <a:t>Claim-check – If you want to pass big workloads around, put that data into a blob and use a reference to it (URI) as data in your message. e.g. service bus has a limit on message size.</a:t>
            </a:r>
          </a:p>
          <a:p>
            <a:endParaRPr lang="en-US" sz="1000" dirty="0"/>
          </a:p>
          <a:p>
            <a:r>
              <a:rPr lang="en-US" sz="1000" dirty="0"/>
              <a:t>Batch – grouping desperate messages for processing.  This is very useful in cases where it’s important not to overwhelm a downstream system by numerous individual requests</a:t>
            </a:r>
          </a:p>
          <a:p>
            <a:r>
              <a:rPr lang="en-US" sz="1000" dirty="0"/>
              <a:t>Note:  batch release criteria can be composed, e.g. process whatever we have every hour regardless of number of messages, or every 100 messages…</a:t>
            </a:r>
          </a:p>
          <a:p>
            <a:pPr marL="0" indent="0">
              <a:buNone/>
            </a:pPr>
            <a:endParaRPr lang="en-US" sz="1000" dirty="0"/>
          </a:p>
          <a:p>
            <a:endParaRPr lang="en-US" sz="10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3/20/2019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28202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policy = If and how the request should be retried when it fails.</a:t>
            </a:r>
          </a:p>
          <a:p>
            <a:pPr marL="171450" indent="-171450">
              <a:buFontTx/>
              <a:buChar char="-"/>
            </a:pPr>
            <a:r>
              <a:rPr lang="en-US" dirty="0"/>
              <a:t>Default, none, fixed interval and exponential interval</a:t>
            </a:r>
          </a:p>
          <a:p>
            <a:pPr marL="171450" indent="-171450">
              <a:buFontTx/>
              <a:buChar char="-"/>
            </a:pPr>
            <a:endParaRPr lang="en-US" dirty="0"/>
          </a:p>
          <a:p>
            <a:pPr marL="0" indent="0">
              <a:buFontTx/>
              <a:buNone/>
            </a:pPr>
            <a:r>
              <a:rPr lang="en-US" dirty="0"/>
              <a:t>Run after = When you need to create dependencies between actions.</a:t>
            </a:r>
          </a:p>
          <a:p>
            <a:pPr marL="0" indent="0">
              <a:buFontTx/>
              <a:buNone/>
            </a:pPr>
            <a:endParaRPr lang="en-US" dirty="0"/>
          </a:p>
          <a:p>
            <a:pPr marL="0" indent="0">
              <a:buFontTx/>
              <a:buNone/>
            </a:pPr>
            <a:r>
              <a:rPr lang="en-US" dirty="0"/>
              <a:t>Terminate = Stop the workflow due to a condition or failure.</a:t>
            </a:r>
          </a:p>
          <a:p>
            <a:pPr marL="0" indent="0">
              <a:buFontTx/>
              <a:buNone/>
            </a:pPr>
            <a:endParaRPr lang="en-US" dirty="0"/>
          </a:p>
          <a:p>
            <a:pPr marL="0" indent="0">
              <a:buFontTx/>
              <a:buNone/>
            </a:pPr>
            <a:r>
              <a:rPr lang="en-US" dirty="0"/>
              <a:t>Scopes = Group a set of actions together with a status (e.g. try, catch, finally).</a:t>
            </a:r>
          </a:p>
        </p:txBody>
      </p:sp>
      <p:sp>
        <p:nvSpPr>
          <p:cNvPr id="4" name="Slide Number Placeholder 3"/>
          <p:cNvSpPr>
            <a:spLocks noGrp="1"/>
          </p:cNvSpPr>
          <p:nvPr>
            <p:ph type="sldNum" sz="quarter" idx="10"/>
          </p:nvPr>
        </p:nvSpPr>
        <p:spPr/>
        <p:txBody>
          <a:bodyPr/>
          <a:lstStyle/>
          <a:p>
            <a:fld id="{28E37EDA-19EB-4689-A176-134AA2038296}" type="slidenum">
              <a:rPr lang="en-US" smtClean="0"/>
              <a:t>19</a:t>
            </a:fld>
            <a:endParaRPr lang="en-US"/>
          </a:p>
        </p:txBody>
      </p:sp>
    </p:spTree>
    <p:extLst>
      <p:ext uri="{BB962C8B-B14F-4D97-AF65-F5344CB8AC3E}">
        <p14:creationId xmlns:p14="http://schemas.microsoft.com/office/powerpoint/2010/main" val="1045543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Try</a:t>
            </a:r>
          </a:p>
          <a:p>
            <a:pPr lvl="1"/>
            <a:r>
              <a:rPr lang="en-US" sz="1000" dirty="0"/>
              <a:t>Put actions in a </a:t>
            </a:r>
            <a:r>
              <a:rPr lang="en-US" sz="1000" i="1" dirty="0"/>
              <a:t>Try</a:t>
            </a:r>
            <a:r>
              <a:rPr lang="en-US" sz="1000" dirty="0"/>
              <a:t> scope</a:t>
            </a:r>
          </a:p>
          <a:p>
            <a:endParaRPr lang="en-US" sz="1000" dirty="0"/>
          </a:p>
          <a:p>
            <a:r>
              <a:rPr lang="en-US" sz="1000" dirty="0"/>
              <a:t>Catch</a:t>
            </a:r>
          </a:p>
          <a:p>
            <a:pPr lvl="1"/>
            <a:r>
              <a:rPr lang="en-US" sz="1000" dirty="0"/>
              <a:t>Run after </a:t>
            </a:r>
            <a:r>
              <a:rPr lang="en-US" sz="1000" i="1" dirty="0"/>
              <a:t>Try</a:t>
            </a:r>
            <a:r>
              <a:rPr lang="en-US" sz="1000" dirty="0"/>
              <a:t> scope </a:t>
            </a:r>
            <a:r>
              <a:rPr lang="en-US" sz="1000" b="1" dirty="0"/>
              <a:t>Failed</a:t>
            </a:r>
          </a:p>
          <a:p>
            <a:endParaRPr lang="en-US" sz="1000" dirty="0"/>
          </a:p>
          <a:p>
            <a:r>
              <a:rPr lang="en-US" sz="1000" dirty="0"/>
              <a:t>Finally</a:t>
            </a:r>
          </a:p>
          <a:p>
            <a:pPr lvl="1"/>
            <a:r>
              <a:rPr lang="en-US" sz="1000" dirty="0"/>
              <a:t>Run after </a:t>
            </a:r>
            <a:r>
              <a:rPr lang="en-US" sz="1000" i="1" dirty="0"/>
              <a:t>Catch </a:t>
            </a:r>
            <a:r>
              <a:rPr lang="en-US" sz="1000" dirty="0"/>
              <a:t>scope </a:t>
            </a:r>
            <a:r>
              <a:rPr lang="en-US" sz="1000" b="1" dirty="0"/>
              <a:t>Succeeded</a:t>
            </a:r>
            <a:r>
              <a:rPr lang="en-US" sz="1000" dirty="0"/>
              <a:t>, </a:t>
            </a:r>
            <a:r>
              <a:rPr lang="en-US" sz="1000" b="1" dirty="0"/>
              <a:t>Skipped</a:t>
            </a:r>
            <a:r>
              <a:rPr lang="en-US" sz="1000" dirty="0"/>
              <a:t>, </a:t>
            </a:r>
            <a:r>
              <a:rPr lang="en-US" sz="1000" b="1" dirty="0" err="1"/>
              <a:t>TimedOut</a:t>
            </a:r>
            <a:r>
              <a:rPr lang="en-US" sz="1000" dirty="0"/>
              <a:t>, or </a:t>
            </a:r>
            <a:r>
              <a:rPr lang="en-US" sz="1000" b="1" dirty="0"/>
              <a:t>Failed</a:t>
            </a:r>
          </a:p>
          <a:p>
            <a:endParaRPr lang="en-US" sz="10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3/20/2019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53941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Shared access keys or use </a:t>
            </a:r>
            <a:r>
              <a:rPr lang="en-US" i="1" dirty="0"/>
              <a:t>API Management </a:t>
            </a:r>
            <a:r>
              <a:rPr lang="en-US" dirty="0"/>
              <a:t>to expose an endpoint to </a:t>
            </a:r>
            <a:r>
              <a:rPr lang="en-US" dirty="0" err="1"/>
              <a:t>ip</a:t>
            </a:r>
            <a:r>
              <a:rPr lang="en-US" dirty="0"/>
              <a:t> ranges and via Azure AD authentication.</a:t>
            </a:r>
          </a:p>
          <a:p>
            <a:endParaRPr lang="en-US" dirty="0"/>
          </a:p>
        </p:txBody>
      </p:sp>
      <p:sp>
        <p:nvSpPr>
          <p:cNvPr id="4" name="Slide Number Placeholder 3"/>
          <p:cNvSpPr>
            <a:spLocks noGrp="1"/>
          </p:cNvSpPr>
          <p:nvPr>
            <p:ph type="sldNum" sz="quarter" idx="10"/>
          </p:nvPr>
        </p:nvSpPr>
        <p:spPr/>
        <p:txBody>
          <a:bodyPr/>
          <a:lstStyle/>
          <a:p>
            <a:fld id="{28E37EDA-19EB-4689-A176-134AA2038296}" type="slidenum">
              <a:rPr lang="en-US" smtClean="0"/>
              <a:t>22</a:t>
            </a:fld>
            <a:endParaRPr lang="en-US"/>
          </a:p>
        </p:txBody>
      </p:sp>
    </p:spTree>
    <p:extLst>
      <p:ext uri="{BB962C8B-B14F-4D97-AF65-F5344CB8AC3E}">
        <p14:creationId xmlns:p14="http://schemas.microsoft.com/office/powerpoint/2010/main" val="289744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use a “secure string” property to keep secrets for your logic app.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Key Vault integration is on the product group’s backlog for H2FY18.</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Connections defined affect all logic apps in the resource group.</a:t>
            </a:r>
          </a:p>
        </p:txBody>
      </p:sp>
      <p:sp>
        <p:nvSpPr>
          <p:cNvPr id="4" name="Slide Number Placeholder 3"/>
          <p:cNvSpPr>
            <a:spLocks noGrp="1"/>
          </p:cNvSpPr>
          <p:nvPr>
            <p:ph type="sldNum" sz="quarter" idx="10"/>
          </p:nvPr>
        </p:nvSpPr>
        <p:spPr/>
        <p:txBody>
          <a:bodyPr/>
          <a:lstStyle/>
          <a:p>
            <a:fld id="{28E37EDA-19EB-4689-A176-134AA2038296}" type="slidenum">
              <a:rPr lang="en-US" smtClean="0"/>
              <a:t>23</a:t>
            </a:fld>
            <a:endParaRPr lang="en-US"/>
          </a:p>
        </p:txBody>
      </p:sp>
    </p:spTree>
    <p:extLst>
      <p:ext uri="{BB962C8B-B14F-4D97-AF65-F5344CB8AC3E}">
        <p14:creationId xmlns:p14="http://schemas.microsoft.com/office/powerpoint/2010/main" val="1104403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3 primary services in Azure for serverless.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832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E37EDA-19EB-4689-A176-134AA2038296}" type="slidenum">
              <a:rPr lang="en-US" smtClean="0"/>
              <a:t>24</a:t>
            </a:fld>
            <a:endParaRPr lang="en-US"/>
          </a:p>
        </p:txBody>
      </p:sp>
    </p:spTree>
    <p:extLst>
      <p:ext uri="{BB962C8B-B14F-4D97-AF65-F5344CB8AC3E}">
        <p14:creationId xmlns:p14="http://schemas.microsoft.com/office/powerpoint/2010/main" val="226961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E37EDA-19EB-4689-A176-134AA2038296}" type="slidenum">
              <a:rPr lang="en-US" smtClean="0"/>
              <a:t>25</a:t>
            </a:fld>
            <a:endParaRPr lang="en-US"/>
          </a:p>
        </p:txBody>
      </p:sp>
    </p:spTree>
    <p:extLst>
      <p:ext uri="{BB962C8B-B14F-4D97-AF65-F5344CB8AC3E}">
        <p14:creationId xmlns:p14="http://schemas.microsoft.com/office/powerpoint/2010/main" val="3371510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Regenerating the key, changes the URL of your workflow endpoint</a:t>
            </a:r>
          </a:p>
        </p:txBody>
      </p:sp>
      <p:sp>
        <p:nvSpPr>
          <p:cNvPr id="4" name="Slide Number Placeholder 3"/>
          <p:cNvSpPr>
            <a:spLocks noGrp="1"/>
          </p:cNvSpPr>
          <p:nvPr>
            <p:ph type="sldNum" sz="quarter" idx="10"/>
          </p:nvPr>
        </p:nvSpPr>
        <p:spPr/>
        <p:txBody>
          <a:bodyPr/>
          <a:lstStyle/>
          <a:p>
            <a:fld id="{28E37EDA-19EB-4689-A176-134AA2038296}" type="slidenum">
              <a:rPr lang="en-US" smtClean="0"/>
              <a:t>26</a:t>
            </a:fld>
            <a:endParaRPr lang="en-US"/>
          </a:p>
        </p:txBody>
      </p:sp>
    </p:spTree>
    <p:extLst>
      <p:ext uri="{BB962C8B-B14F-4D97-AF65-F5344CB8AC3E}">
        <p14:creationId xmlns:p14="http://schemas.microsoft.com/office/powerpoint/2010/main" val="1293113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Assign Azure AD accounts to roles for administering Logic Apps.</a:t>
            </a:r>
          </a:p>
        </p:txBody>
      </p:sp>
      <p:sp>
        <p:nvSpPr>
          <p:cNvPr id="4" name="Slide Number Placeholder 3"/>
          <p:cNvSpPr>
            <a:spLocks noGrp="1"/>
          </p:cNvSpPr>
          <p:nvPr>
            <p:ph type="sldNum" sz="quarter" idx="10"/>
          </p:nvPr>
        </p:nvSpPr>
        <p:spPr/>
        <p:txBody>
          <a:bodyPr/>
          <a:lstStyle/>
          <a:p>
            <a:fld id="{28E37EDA-19EB-4689-A176-134AA2038296}" type="slidenum">
              <a:rPr lang="en-US" smtClean="0"/>
              <a:t>27</a:t>
            </a:fld>
            <a:endParaRPr lang="en-US"/>
          </a:p>
        </p:txBody>
      </p:sp>
    </p:spTree>
    <p:extLst>
      <p:ext uri="{BB962C8B-B14F-4D97-AF65-F5344CB8AC3E}">
        <p14:creationId xmlns:p14="http://schemas.microsoft.com/office/powerpoint/2010/main" val="3240263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E37EDA-19EB-4689-A176-134AA2038296}" type="slidenum">
              <a:rPr lang="en-US" smtClean="0"/>
              <a:t>29</a:t>
            </a:fld>
            <a:endParaRPr lang="en-US"/>
          </a:p>
        </p:txBody>
      </p:sp>
    </p:spTree>
    <p:extLst>
      <p:ext uri="{BB962C8B-B14F-4D97-AF65-F5344CB8AC3E}">
        <p14:creationId xmlns:p14="http://schemas.microsoft.com/office/powerpoint/2010/main" val="308537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8E37EDA-19EB-4689-A176-134AA2038296}" type="slidenum">
              <a:rPr lang="en-US" smtClean="0"/>
              <a:t>30</a:t>
            </a:fld>
            <a:endParaRPr lang="en-US"/>
          </a:p>
        </p:txBody>
      </p:sp>
    </p:spTree>
    <p:extLst>
      <p:ext uri="{BB962C8B-B14F-4D97-AF65-F5344CB8AC3E}">
        <p14:creationId xmlns:p14="http://schemas.microsoft.com/office/powerpoint/2010/main" val="2264252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see the details of what happened at every step:</a:t>
            </a:r>
          </a:p>
          <a:p>
            <a:endParaRPr lang="en-GB" dirty="0"/>
          </a:p>
          <a:p>
            <a:pPr marL="171450" indent="-171450">
              <a:buFontTx/>
              <a:buChar char="-"/>
            </a:pPr>
            <a:r>
              <a:rPr lang="en-GB" dirty="0"/>
              <a:t>Inputs</a:t>
            </a:r>
          </a:p>
          <a:p>
            <a:pPr marL="171450" indent="-171450">
              <a:buFontTx/>
              <a:buChar char="-"/>
            </a:pPr>
            <a:r>
              <a:rPr lang="en-GB" dirty="0"/>
              <a:t>Outputs</a:t>
            </a:r>
          </a:p>
        </p:txBody>
      </p:sp>
      <p:sp>
        <p:nvSpPr>
          <p:cNvPr id="4" name="Slide Number Placeholder 3"/>
          <p:cNvSpPr>
            <a:spLocks noGrp="1"/>
          </p:cNvSpPr>
          <p:nvPr>
            <p:ph type="sldNum" sz="quarter" idx="10"/>
          </p:nvPr>
        </p:nvSpPr>
        <p:spPr/>
        <p:txBody>
          <a:bodyPr/>
          <a:lstStyle/>
          <a:p>
            <a:fld id="{28E37EDA-19EB-4689-A176-134AA2038296}" type="slidenum">
              <a:rPr lang="en-US" smtClean="0"/>
              <a:t>31</a:t>
            </a:fld>
            <a:endParaRPr lang="en-US"/>
          </a:p>
        </p:txBody>
      </p:sp>
    </p:spTree>
    <p:extLst>
      <p:ext uri="{BB962C8B-B14F-4D97-AF65-F5344CB8AC3E}">
        <p14:creationId xmlns:p14="http://schemas.microsoft.com/office/powerpoint/2010/main" val="1715362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enable diagnostic logging to be sent to storage, event hub or OMS (Operations Management Suite)…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8E37EDA-19EB-4689-A176-134AA2038296}" type="slidenum">
              <a:rPr lang="en-US" smtClean="0"/>
              <a:t>32</a:t>
            </a:fld>
            <a:endParaRPr lang="en-US"/>
          </a:p>
        </p:txBody>
      </p:sp>
    </p:spTree>
    <p:extLst>
      <p:ext uri="{BB962C8B-B14F-4D97-AF65-F5344CB8AC3E}">
        <p14:creationId xmlns:p14="http://schemas.microsoft.com/office/powerpoint/2010/main" val="3358798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Insights resource provider must be registered in order for Diagnostics feature to be available.</a:t>
            </a:r>
          </a:p>
        </p:txBody>
      </p:sp>
      <p:sp>
        <p:nvSpPr>
          <p:cNvPr id="4" name="Slide Number Placeholder 3"/>
          <p:cNvSpPr>
            <a:spLocks noGrp="1"/>
          </p:cNvSpPr>
          <p:nvPr>
            <p:ph type="sldNum" sz="quarter" idx="10"/>
          </p:nvPr>
        </p:nvSpPr>
        <p:spPr/>
        <p:txBody>
          <a:bodyPr/>
          <a:lstStyle/>
          <a:p>
            <a:fld id="{28E37EDA-19EB-4689-A176-134AA2038296}" type="slidenum">
              <a:rPr lang="en-US" smtClean="0"/>
              <a:t>33</a:t>
            </a:fld>
            <a:endParaRPr lang="en-US"/>
          </a:p>
        </p:txBody>
      </p:sp>
    </p:spTree>
    <p:extLst>
      <p:ext uri="{BB962C8B-B14F-4D97-AF65-F5344CB8AC3E}">
        <p14:creationId xmlns:p14="http://schemas.microsoft.com/office/powerpoint/2010/main" val="3026473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37EDA-19EB-4689-A176-134AA2038296}" type="slidenum">
              <a:rPr lang="en-US" smtClean="0"/>
              <a:t>34</a:t>
            </a:fld>
            <a:endParaRPr lang="en-US"/>
          </a:p>
        </p:txBody>
      </p:sp>
    </p:spTree>
    <p:extLst>
      <p:ext uri="{BB962C8B-B14F-4D97-AF65-F5344CB8AC3E}">
        <p14:creationId xmlns:p14="http://schemas.microsoft.com/office/powerpoint/2010/main" val="3948462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250825"/>
            <a:ext cx="6399212" cy="3600450"/>
          </a:xfrm>
        </p:spPr>
      </p:sp>
      <p:sp>
        <p:nvSpPr>
          <p:cNvPr id="3" name="Notes Placeholder 2"/>
          <p:cNvSpPr>
            <a:spLocks noGrp="1"/>
          </p:cNvSpPr>
          <p:nvPr>
            <p:ph type="body" idx="1"/>
          </p:nvPr>
        </p:nvSpPr>
        <p:spPr/>
        <p:txBody>
          <a:bodyPr/>
          <a:lstStyle/>
          <a:p>
            <a:r>
              <a:rPr lang="en-US" sz="1000" dirty="0"/>
              <a:t>With logic apps you can create workflows consisting of a trigger and a series of actions using no-code and a visual designer.</a:t>
            </a:r>
          </a:p>
          <a:p>
            <a:endParaRPr lang="en-US" sz="1000" dirty="0"/>
          </a:p>
          <a:p>
            <a:r>
              <a:rPr lang="en-US" sz="1000" dirty="0"/>
              <a:t>Actions in your workflows can connect to various services to read and write data.</a:t>
            </a:r>
          </a:p>
          <a:p>
            <a:endParaRPr lang="en-US" sz="1000" dirty="0"/>
          </a:p>
          <a:p>
            <a:r>
              <a:rPr lang="en-US" sz="1000" dirty="0"/>
              <a:t>Workflows can contain both pre-built actions, custom Azure Functions or even nested logic app workflows.</a:t>
            </a:r>
          </a:p>
          <a:p>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34364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event grid – 100 calls </a:t>
            </a:r>
            <a:r>
              <a:rPr lang="en-US" b="1" dirty="0"/>
              <a:t>per connection </a:t>
            </a:r>
            <a:r>
              <a:rPr lang="en-US" b="0" dirty="0"/>
              <a:t>per </a:t>
            </a:r>
            <a:r>
              <a:rPr lang="en-US" dirty="0"/>
              <a:t>min </a:t>
            </a:r>
          </a:p>
          <a:p>
            <a:r>
              <a:rPr lang="en-US" dirty="0"/>
              <a:t>File storage – 600 calls per connection per min</a:t>
            </a:r>
          </a:p>
          <a:p>
            <a:r>
              <a:rPr lang="en-US" dirty="0"/>
              <a:t>Kusto – 100 calls per connection per min</a:t>
            </a:r>
          </a:p>
          <a:p>
            <a:r>
              <a:rPr lang="en-US" dirty="0"/>
              <a:t>. . .</a:t>
            </a:r>
          </a:p>
          <a:p>
            <a:endParaRPr lang="en-US" dirty="0"/>
          </a:p>
          <a:p>
            <a:r>
              <a:rPr lang="en-US" dirty="0"/>
              <a:t>Each subscription has limits on number of concurrent connections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F9D8A9-7D99-49FD-8975-515AFE5F28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862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step in a logic app is an execution.</a:t>
            </a:r>
          </a:p>
          <a:p>
            <a:r>
              <a:rPr lang="en-US" dirty="0"/>
              <a:t>Every request to the endpoint is an execution.</a:t>
            </a:r>
          </a:p>
        </p:txBody>
      </p:sp>
      <p:sp>
        <p:nvSpPr>
          <p:cNvPr id="4" name="Slide Number Placeholder 3"/>
          <p:cNvSpPr>
            <a:spLocks noGrp="1"/>
          </p:cNvSpPr>
          <p:nvPr>
            <p:ph type="sldNum" sz="quarter" idx="10"/>
          </p:nvPr>
        </p:nvSpPr>
        <p:spPr/>
        <p:txBody>
          <a:bodyPr/>
          <a:lstStyle/>
          <a:p>
            <a:fld id="{28E37EDA-19EB-4689-A176-134AA2038296}" type="slidenum">
              <a:rPr lang="en-US" smtClean="0"/>
              <a:t>36</a:t>
            </a:fld>
            <a:endParaRPr lang="en-US"/>
          </a:p>
        </p:txBody>
      </p:sp>
    </p:spTree>
    <p:extLst>
      <p:ext uri="{BB962C8B-B14F-4D97-AF65-F5344CB8AC3E}">
        <p14:creationId xmlns:p14="http://schemas.microsoft.com/office/powerpoint/2010/main" val="2491148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E37EDA-19EB-4689-A176-134AA2038296}" type="slidenum">
              <a:rPr lang="en-US" smtClean="0"/>
              <a:t>39</a:t>
            </a:fld>
            <a:endParaRPr lang="en-US"/>
          </a:p>
        </p:txBody>
      </p:sp>
    </p:spTree>
    <p:extLst>
      <p:ext uri="{BB962C8B-B14F-4D97-AF65-F5344CB8AC3E}">
        <p14:creationId xmlns:p14="http://schemas.microsoft.com/office/powerpoint/2010/main" val="45089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Worldwide Partner Conference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3/20/2019 3:36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40</a:t>
            </a:fld>
            <a:endParaRPr lang="en-US" sz="1800" kern="0" dirty="0">
              <a:solidFill>
                <a:sysClr val="windowText" lastClr="000000"/>
              </a:solidFill>
            </a:endParaRPr>
          </a:p>
        </p:txBody>
      </p:sp>
    </p:spTree>
    <p:extLst>
      <p:ext uri="{BB962C8B-B14F-4D97-AF65-F5344CB8AC3E}">
        <p14:creationId xmlns:p14="http://schemas.microsoft.com/office/powerpoint/2010/main" val="3188200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E37EDA-19EB-4689-A176-134AA2038296}" type="slidenum">
              <a:rPr lang="en-US" smtClean="0"/>
              <a:t>41</a:t>
            </a:fld>
            <a:endParaRPr lang="en-US"/>
          </a:p>
        </p:txBody>
      </p:sp>
    </p:spTree>
    <p:extLst>
      <p:ext uri="{BB962C8B-B14F-4D97-AF65-F5344CB8AC3E}">
        <p14:creationId xmlns:p14="http://schemas.microsoft.com/office/powerpoint/2010/main" val="2342211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874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3/20/2019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59761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E37EDA-19EB-4689-A176-134AA2038296}" type="slidenum">
              <a:rPr lang="en-US" smtClean="0"/>
              <a:t>44</a:t>
            </a:fld>
            <a:endParaRPr lang="en-US"/>
          </a:p>
        </p:txBody>
      </p:sp>
    </p:spTree>
    <p:extLst>
      <p:ext uri="{BB962C8B-B14F-4D97-AF65-F5344CB8AC3E}">
        <p14:creationId xmlns:p14="http://schemas.microsoft.com/office/powerpoint/2010/main" val="416251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E37EDA-19EB-4689-A176-134AA2038296}" type="slidenum">
              <a:rPr lang="en-US" smtClean="0"/>
              <a:t>45</a:t>
            </a:fld>
            <a:endParaRPr lang="en-US"/>
          </a:p>
        </p:txBody>
      </p:sp>
    </p:spTree>
    <p:extLst>
      <p:ext uri="{BB962C8B-B14F-4D97-AF65-F5344CB8AC3E}">
        <p14:creationId xmlns:p14="http://schemas.microsoft.com/office/powerpoint/2010/main" val="1463971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E37EDA-19EB-4689-A176-134AA2038296}" type="slidenum">
              <a:rPr lang="en-US" smtClean="0"/>
              <a:t>46</a:t>
            </a:fld>
            <a:endParaRPr lang="en-US"/>
          </a:p>
        </p:txBody>
      </p:sp>
    </p:spTree>
    <p:extLst>
      <p:ext uri="{BB962C8B-B14F-4D97-AF65-F5344CB8AC3E}">
        <p14:creationId xmlns:p14="http://schemas.microsoft.com/office/powerpoint/2010/main" val="3537737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Logic Apps</a:t>
            </a:r>
            <a:br>
              <a:rPr lang="en-US" dirty="0"/>
            </a:br>
            <a:r>
              <a:rPr lang="en-US" sz="1200" dirty="0"/>
              <a:t>Powerful Capabilities</a:t>
            </a:r>
            <a:endParaRPr lang="en-US" dirty="0"/>
          </a:p>
        </p:txBody>
      </p:sp>
      <p:sp>
        <p:nvSpPr>
          <p:cNvPr id="4" name="Slide Number Placeholder 3"/>
          <p:cNvSpPr>
            <a:spLocks noGrp="1"/>
          </p:cNvSpPr>
          <p:nvPr>
            <p:ph type="sldNum" sz="quarter" idx="10"/>
          </p:nvPr>
        </p:nvSpPr>
        <p:spPr/>
        <p:txBody>
          <a:bodyPr/>
          <a:lstStyle/>
          <a:p>
            <a:fld id="{28E37EDA-19EB-4689-A176-134AA2038296}" type="slidenum">
              <a:rPr lang="en-US" smtClean="0"/>
              <a:t>5</a:t>
            </a:fld>
            <a:endParaRPr lang="en-US"/>
          </a:p>
        </p:txBody>
      </p:sp>
    </p:spTree>
    <p:extLst>
      <p:ext uri="{BB962C8B-B14F-4D97-AF65-F5344CB8AC3E}">
        <p14:creationId xmlns:p14="http://schemas.microsoft.com/office/powerpoint/2010/main" val="2132431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E37EDA-19EB-4689-A176-134AA2038296}" type="slidenum">
              <a:rPr lang="en-US" smtClean="0"/>
              <a:t>47</a:t>
            </a:fld>
            <a:endParaRPr lang="en-US"/>
          </a:p>
        </p:txBody>
      </p:sp>
    </p:spTree>
    <p:extLst>
      <p:ext uri="{BB962C8B-B14F-4D97-AF65-F5344CB8AC3E}">
        <p14:creationId xmlns:p14="http://schemas.microsoft.com/office/powerpoint/2010/main" val="3348383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00" b="0" i="0" kern="1200" dirty="0">
                <a:solidFill>
                  <a:schemeClr val="tx1"/>
                </a:solidFill>
                <a:effectLst/>
                <a:latin typeface="+mn-lt"/>
                <a:ea typeface="+mn-ea"/>
                <a:cs typeface="+mn-cs"/>
              </a:rPr>
              <a:t>10 Tips for enterprise integration with Logic Apps</a:t>
            </a:r>
          </a:p>
          <a:p>
            <a:pPr fontAlgn="base"/>
            <a:r>
              <a:rPr lang="en-US" sz="1000" u="none" strike="noStrike" kern="1200" cap="all" dirty="0">
                <a:solidFill>
                  <a:schemeClr val="tx1"/>
                </a:solidFill>
                <a:effectLst/>
                <a:latin typeface="+mn-lt"/>
                <a:ea typeface="+mn-ea"/>
                <a:cs typeface="+mn-cs"/>
                <a:hlinkClick r:id="rId3"/>
              </a:rPr>
              <a:t>8 JUNE 2017</a:t>
            </a:r>
            <a:r>
              <a:rPr lang="en-US" sz="1000" kern="1200" cap="all" dirty="0">
                <a:solidFill>
                  <a:schemeClr val="tx1"/>
                </a:solidFill>
                <a:effectLst/>
                <a:latin typeface="+mn-lt"/>
                <a:ea typeface="+mn-ea"/>
                <a:cs typeface="+mn-cs"/>
              </a:rPr>
              <a:t> / </a:t>
            </a:r>
            <a:r>
              <a:rPr lang="en-US" sz="1000" u="none" strike="noStrike" kern="1200" cap="all" dirty="0">
                <a:solidFill>
                  <a:schemeClr val="tx1"/>
                </a:solidFill>
                <a:effectLst/>
                <a:latin typeface="+mn-lt"/>
                <a:ea typeface="+mn-ea"/>
                <a:cs typeface="+mn-cs"/>
                <a:hlinkClick r:id="rId4"/>
              </a:rPr>
              <a:t>TOONVANHOUTTE</a:t>
            </a:r>
            <a:endParaRPr lang="en-US" sz="1000" kern="1200" cap="all" dirty="0">
              <a:solidFill>
                <a:schemeClr val="tx1"/>
              </a:solidFill>
              <a:effectLst/>
              <a:latin typeface="+mn-lt"/>
              <a:ea typeface="+mn-ea"/>
              <a:cs typeface="+mn-cs"/>
            </a:endParaRPr>
          </a:p>
          <a:p>
            <a:pPr fontAlgn="base"/>
            <a:r>
              <a:rPr lang="en-US" sz="1000" b="0" i="0" kern="1200" dirty="0">
                <a:solidFill>
                  <a:schemeClr val="tx1"/>
                </a:solidFill>
                <a:effectLst/>
                <a:latin typeface="+mn-lt"/>
                <a:ea typeface="+mn-ea"/>
                <a:cs typeface="+mn-cs"/>
              </a:rPr>
              <a:t>This post was originally published </a:t>
            </a:r>
            <a:r>
              <a:rPr lang="en-US" sz="1000" b="0" i="0" u="none" strike="noStrike" kern="1200" dirty="0">
                <a:solidFill>
                  <a:schemeClr val="tx1"/>
                </a:solidFill>
                <a:effectLst/>
                <a:latin typeface="+mn-lt"/>
                <a:ea typeface="+mn-ea"/>
                <a:cs typeface="+mn-cs"/>
                <a:hlinkClick r:id="rId5"/>
              </a:rPr>
              <a:t>here</a:t>
            </a:r>
            <a:r>
              <a:rPr lang="en-US" sz="1000" b="0" i="0" kern="1200" dirty="0">
                <a:solidFill>
                  <a:schemeClr val="tx1"/>
                </a:solidFill>
                <a:effectLst/>
                <a:latin typeface="+mn-lt"/>
                <a:ea typeface="+mn-ea"/>
                <a:cs typeface="+mn-cs"/>
              </a:rPr>
              <a:t>.</a:t>
            </a:r>
          </a:p>
          <a:p>
            <a:pPr fontAlgn="base"/>
            <a:r>
              <a:rPr lang="en-US" sz="1000" b="0" i="0" kern="1200" dirty="0">
                <a:solidFill>
                  <a:schemeClr val="tx1"/>
                </a:solidFill>
                <a:effectLst/>
                <a:latin typeface="+mn-lt"/>
                <a:ea typeface="+mn-ea"/>
                <a:cs typeface="+mn-cs"/>
              </a:rPr>
              <a:t>This post contains 10 useful tips for designing enterprise integration solutions on top of Logic Apps. It’s important to think upfront about reusability, reliability, security, error handling and maintenance.</a:t>
            </a:r>
          </a:p>
          <a:p>
            <a:pPr fontAlgn="base"/>
            <a:r>
              <a:rPr lang="en-US" sz="1000" b="0" i="0" kern="1200" dirty="0">
                <a:solidFill>
                  <a:schemeClr val="tx1"/>
                </a:solidFill>
                <a:effectLst/>
                <a:latin typeface="+mn-lt"/>
                <a:ea typeface="+mn-ea"/>
                <a:cs typeface="+mn-cs"/>
              </a:rPr>
              <a:t>Democratization of integration</a:t>
            </a:r>
          </a:p>
          <a:p>
            <a:pPr fontAlgn="base"/>
            <a:r>
              <a:rPr lang="en-US" sz="1000" b="0" i="0" kern="1200" dirty="0">
                <a:solidFill>
                  <a:schemeClr val="tx1"/>
                </a:solidFill>
                <a:effectLst/>
                <a:latin typeface="+mn-lt"/>
                <a:ea typeface="+mn-ea"/>
                <a:cs typeface="+mn-cs"/>
              </a:rPr>
              <a:t>Before we dive into the details, I want to provide some reasoning behind this post. With the rise of cloud technology, integration takes a more prominent role than ever before. In Microsoft’s integration vision, democratization of integration is on top of the list.</a:t>
            </a:r>
          </a:p>
          <a:p>
            <a:pPr fontAlgn="base"/>
            <a:r>
              <a:rPr lang="en-US" sz="1000" b="0" i="0" kern="1200" dirty="0">
                <a:solidFill>
                  <a:schemeClr val="tx1"/>
                </a:solidFill>
                <a:effectLst/>
                <a:latin typeface="+mn-lt"/>
                <a:ea typeface="+mn-ea"/>
                <a:cs typeface="+mn-cs"/>
              </a:rPr>
              <a:t>Microsoft aims to take integration out of its niche market and offers it as an intuitive and easy-to-use service to everyone. The so-called </a:t>
            </a:r>
            <a:r>
              <a:rPr lang="en-US" sz="1000" b="0" i="1" kern="1200" dirty="0">
                <a:solidFill>
                  <a:schemeClr val="tx1"/>
                </a:solidFill>
                <a:effectLst/>
                <a:latin typeface="+mn-lt"/>
                <a:ea typeface="+mn-ea"/>
                <a:cs typeface="+mn-cs"/>
              </a:rPr>
              <a:t>Citizen Integrators</a:t>
            </a:r>
            <a:r>
              <a:rPr lang="en-US" sz="1000" b="0" i="0" kern="1200" dirty="0">
                <a:solidFill>
                  <a:schemeClr val="tx1"/>
                </a:solidFill>
                <a:effectLst/>
                <a:latin typeface="+mn-lt"/>
                <a:ea typeface="+mn-ea"/>
                <a:cs typeface="+mn-cs"/>
              </a:rPr>
              <a:t> are now capable of creating light-weight integrations without the steep learning curve that for example BizTalk Server requires. Such integrations are typically point-to-point, user-centric and have some accepted level of fault tolerance.</a:t>
            </a:r>
          </a:p>
          <a:p>
            <a:pPr fontAlgn="base"/>
            <a:r>
              <a:rPr lang="en-US" sz="1000" b="0" i="0" kern="1200" dirty="0">
                <a:solidFill>
                  <a:schemeClr val="tx1"/>
                </a:solidFill>
                <a:effectLst/>
                <a:latin typeface="+mn-lt"/>
                <a:ea typeface="+mn-ea"/>
                <a:cs typeface="+mn-cs"/>
              </a:rPr>
              <a:t>As an</a:t>
            </a:r>
            <a:r>
              <a:rPr lang="en-US" sz="1000" b="0" i="1" kern="1200" dirty="0">
                <a:solidFill>
                  <a:schemeClr val="tx1"/>
                </a:solidFill>
                <a:effectLst/>
                <a:latin typeface="+mn-lt"/>
                <a:ea typeface="+mn-ea"/>
                <a:cs typeface="+mn-cs"/>
              </a:rPr>
              <a:t> Integration Expert</a:t>
            </a:r>
            <a:r>
              <a:rPr lang="en-US" sz="1000" b="0" i="0" kern="1200" dirty="0">
                <a:solidFill>
                  <a:schemeClr val="tx1"/>
                </a:solidFill>
                <a:effectLst/>
                <a:latin typeface="+mn-lt"/>
                <a:ea typeface="+mn-ea"/>
                <a:cs typeface="+mn-cs"/>
              </a:rPr>
              <a:t>, you must be aware of this. Enterprise integration faces completely different requirements than light-weight citizen integration: loosely coupling is required, no message loss is accepted because it’s mission critical interfacing, integrations must be optimized for operations personnel (monitoring and error handling), </a:t>
            </a:r>
            <a:r>
              <a:rPr lang="en-US" sz="1000" b="0" i="0" kern="1200" dirty="0" err="1">
                <a:solidFill>
                  <a:schemeClr val="tx1"/>
                </a:solidFill>
                <a:effectLst/>
                <a:latin typeface="+mn-lt"/>
                <a:ea typeface="+mn-ea"/>
                <a:cs typeface="+mn-cs"/>
              </a:rPr>
              <a:t>etc</a:t>
            </a:r>
            <a:r>
              <a:rPr lang="en-US" sz="1000" b="0" i="0" kern="1200" dirty="0">
                <a:solidFill>
                  <a:schemeClr val="tx1"/>
                </a:solidFill>
                <a:effectLst/>
                <a:latin typeface="+mn-lt"/>
                <a:ea typeface="+mn-ea"/>
                <a:cs typeface="+mn-cs"/>
              </a:rPr>
              <a:t>…</a:t>
            </a:r>
          </a:p>
          <a:p>
            <a:pPr fontAlgn="base"/>
            <a:r>
              <a:rPr lang="en-US" sz="1000" b="0" i="0" kern="1200" dirty="0">
                <a:solidFill>
                  <a:schemeClr val="tx1"/>
                </a:solidFill>
                <a:effectLst/>
                <a:latin typeface="+mn-lt"/>
                <a:ea typeface="+mn-ea"/>
                <a:cs typeface="+mn-cs"/>
              </a:rPr>
              <a:t>Keep this in mind when designing Logic App solutions for enterprise integration! Make sure you know your cloud and integration patterns. Ensure you understand the strengths and limits of Logic Apps. The advice below can give you a jump start in designing reliable interfaces within Logic Apps!</a:t>
            </a:r>
          </a:p>
          <a:p>
            <a:pPr fontAlgn="base"/>
            <a:r>
              <a:rPr lang="en-US" sz="1000" b="0" i="0" kern="1200" dirty="0">
                <a:solidFill>
                  <a:schemeClr val="tx1"/>
                </a:solidFill>
                <a:effectLst/>
                <a:latin typeface="+mn-lt"/>
                <a:ea typeface="+mn-ea"/>
                <a:cs typeface="+mn-cs"/>
              </a:rPr>
              <a:t>Design enterprise integration solutions</a:t>
            </a:r>
          </a:p>
          <a:p>
            <a:pPr fontAlgn="base"/>
            <a:r>
              <a:rPr lang="en-US" sz="1000" b="1" i="0" kern="1200" dirty="0">
                <a:solidFill>
                  <a:schemeClr val="tx1"/>
                </a:solidFill>
                <a:effectLst/>
                <a:latin typeface="+mn-lt"/>
                <a:ea typeface="+mn-ea"/>
                <a:cs typeface="+mn-cs"/>
              </a:rPr>
              <a:t>1. Decouple protocol and message processing</a:t>
            </a:r>
            <a:endParaRPr lang="en-US" sz="1000" b="0" i="0" kern="1200" dirty="0">
              <a:solidFill>
                <a:schemeClr val="tx1"/>
              </a:solidFill>
              <a:effectLst/>
              <a:latin typeface="+mn-lt"/>
              <a:ea typeface="+mn-ea"/>
              <a:cs typeface="+mn-cs"/>
            </a:endParaRPr>
          </a:p>
          <a:p>
            <a:pPr fontAlgn="base"/>
            <a:r>
              <a:rPr lang="en-US" sz="1000" b="0" i="0" kern="1200" dirty="0">
                <a:solidFill>
                  <a:schemeClr val="tx1"/>
                </a:solidFill>
                <a:effectLst/>
                <a:latin typeface="+mn-lt"/>
                <a:ea typeface="+mn-ea"/>
                <a:cs typeface="+mn-cs"/>
              </a:rPr>
              <a:t>Once you created a Logic App that receives a message via a specific transport protocol, it’s extremely difficult to change the protocol afterwards. This is because the subsequent actions of your Logic App often have a hard dependency on your protocol trigger / action. The advice is to perform the protocol handling in one Logic App and hand over the message to another Logic App to perform the message processing. This decoupling will allow you to change the receiving transport protocol in a flexible way, in case the requirements change or in case a certain protocol (e.g. SFTP) is not available in your DEV / TEST environment.</a:t>
            </a:r>
          </a:p>
          <a:p>
            <a:pPr fontAlgn="base"/>
            <a:r>
              <a:rPr lang="en-US" sz="1000" b="1" i="0" kern="1200" dirty="0">
                <a:solidFill>
                  <a:schemeClr val="tx1"/>
                </a:solidFill>
                <a:effectLst/>
                <a:latin typeface="+mn-lt"/>
                <a:ea typeface="+mn-ea"/>
                <a:cs typeface="+mn-cs"/>
              </a:rPr>
              <a:t>2. Establish reliable messaging</a:t>
            </a:r>
            <a:endParaRPr lang="en-US" sz="1000" b="0" i="0" kern="1200" dirty="0">
              <a:solidFill>
                <a:schemeClr val="tx1"/>
              </a:solidFill>
              <a:effectLst/>
              <a:latin typeface="+mn-lt"/>
              <a:ea typeface="+mn-ea"/>
              <a:cs typeface="+mn-cs"/>
            </a:endParaRPr>
          </a:p>
          <a:p>
            <a:pPr fontAlgn="base"/>
            <a:r>
              <a:rPr lang="en-US" sz="1000" b="0" i="0" kern="1200" dirty="0">
                <a:solidFill>
                  <a:schemeClr val="tx1"/>
                </a:solidFill>
                <a:effectLst/>
                <a:latin typeface="+mn-lt"/>
                <a:ea typeface="+mn-ea"/>
                <a:cs typeface="+mn-cs"/>
              </a:rPr>
              <a:t>You must realize that every action you execute, is performed by an underlying HTTP connection. By its nature, an HTTP request/response is not reliable: the service is not aware if the client disconnects during request processing. That’s why receiving messages must always happen in two phases: first you mark the data as returned by the service; second you label the data as received by the client (in our case the Logic App). The Service Bus </a:t>
            </a:r>
            <a:r>
              <a:rPr lang="en-US" sz="1000" b="0" i="0" u="none" strike="noStrike" kern="1200" dirty="0">
                <a:solidFill>
                  <a:schemeClr val="tx1"/>
                </a:solidFill>
                <a:effectLst/>
                <a:latin typeface="+mn-lt"/>
                <a:ea typeface="+mn-ea"/>
                <a:cs typeface="+mn-cs"/>
                <a:hlinkClick r:id="rId6"/>
              </a:rPr>
              <a:t>Peek-Lock</a:t>
            </a:r>
            <a:r>
              <a:rPr lang="en-US" sz="1000" b="0" i="0" kern="1200" dirty="0">
                <a:solidFill>
                  <a:schemeClr val="tx1"/>
                </a:solidFill>
                <a:effectLst/>
                <a:latin typeface="+mn-lt"/>
                <a:ea typeface="+mn-ea"/>
                <a:cs typeface="+mn-cs"/>
              </a:rPr>
              <a:t> pattern is a great example that provides such at-least-once reliability.  Another example can be found </a:t>
            </a:r>
            <a:r>
              <a:rPr lang="en-US" sz="1000" b="0" i="0" u="none" strike="noStrike" kern="1200" dirty="0">
                <a:solidFill>
                  <a:schemeClr val="tx1"/>
                </a:solidFill>
                <a:effectLst/>
                <a:latin typeface="+mn-lt"/>
                <a:ea typeface="+mn-ea"/>
                <a:cs typeface="+mn-cs"/>
                <a:hlinkClick r:id="rId7"/>
              </a:rPr>
              <a:t>here</a:t>
            </a:r>
            <a:r>
              <a:rPr lang="en-US" sz="1000" b="0" i="0" kern="1200" dirty="0">
                <a:solidFill>
                  <a:schemeClr val="tx1"/>
                </a:solidFill>
                <a:effectLst/>
                <a:latin typeface="+mn-lt"/>
                <a:ea typeface="+mn-ea"/>
                <a:cs typeface="+mn-cs"/>
              </a:rPr>
              <a:t>.</a:t>
            </a:r>
          </a:p>
          <a:p>
            <a:pPr fontAlgn="base"/>
            <a:r>
              <a:rPr lang="en-US" sz="1000" b="1" i="0" kern="1200" dirty="0">
                <a:solidFill>
                  <a:schemeClr val="tx1"/>
                </a:solidFill>
                <a:effectLst/>
                <a:latin typeface="+mn-lt"/>
                <a:ea typeface="+mn-ea"/>
                <a:cs typeface="+mn-cs"/>
              </a:rPr>
              <a:t>3. Design for reuse</a:t>
            </a:r>
            <a:endParaRPr lang="en-US" sz="1000" b="0" i="0" kern="1200" dirty="0">
              <a:solidFill>
                <a:schemeClr val="tx1"/>
              </a:solidFill>
              <a:effectLst/>
              <a:latin typeface="+mn-lt"/>
              <a:ea typeface="+mn-ea"/>
              <a:cs typeface="+mn-cs"/>
            </a:endParaRPr>
          </a:p>
          <a:p>
            <a:pPr fontAlgn="base"/>
            <a:r>
              <a:rPr lang="en-US" sz="1000" b="0" i="0" kern="1200" dirty="0">
                <a:solidFill>
                  <a:schemeClr val="tx1"/>
                </a:solidFill>
                <a:effectLst/>
                <a:latin typeface="+mn-lt"/>
                <a:ea typeface="+mn-ea"/>
                <a:cs typeface="+mn-cs"/>
              </a:rPr>
              <a:t>Real enterprise integration is composed of several common integration tasks such as: receive, decode, transform, </a:t>
            </a:r>
            <a:r>
              <a:rPr lang="en-US" sz="1000" b="0" i="0" kern="1200" dirty="0" err="1">
                <a:solidFill>
                  <a:schemeClr val="tx1"/>
                </a:solidFill>
                <a:effectLst/>
                <a:latin typeface="+mn-lt"/>
                <a:ea typeface="+mn-ea"/>
                <a:cs typeface="+mn-cs"/>
              </a:rPr>
              <a:t>debatch</a:t>
            </a:r>
            <a:r>
              <a:rPr lang="en-US" sz="1000" b="0" i="0" kern="1200" dirty="0">
                <a:solidFill>
                  <a:schemeClr val="tx1"/>
                </a:solidFill>
                <a:effectLst/>
                <a:latin typeface="+mn-lt"/>
                <a:ea typeface="+mn-ea"/>
                <a:cs typeface="+mn-cs"/>
              </a:rPr>
              <a:t>, batch, enrich, send, </a:t>
            </a:r>
            <a:r>
              <a:rPr lang="en-US" sz="1000" b="0" i="0" kern="1200" dirty="0" err="1">
                <a:solidFill>
                  <a:schemeClr val="tx1"/>
                </a:solidFill>
                <a:effectLst/>
                <a:latin typeface="+mn-lt"/>
                <a:ea typeface="+mn-ea"/>
                <a:cs typeface="+mn-cs"/>
              </a:rPr>
              <a:t>etc</a:t>
            </a:r>
            <a:r>
              <a:rPr lang="en-US" sz="1000" b="0" i="0" kern="1200" dirty="0">
                <a:solidFill>
                  <a:schemeClr val="tx1"/>
                </a:solidFill>
                <a:effectLst/>
                <a:latin typeface="+mn-lt"/>
                <a:ea typeface="+mn-ea"/>
                <a:cs typeface="+mn-cs"/>
              </a:rPr>
              <a:t>… In many cases, each task is performed by a combination of several Logic App actions. To avoid reconfiguring these tasks over and over again, you need to design the solution upfront to encourage reuse of these common integration tasks. You can for example use the </a:t>
            </a:r>
            <a:r>
              <a:rPr lang="en-US" sz="1000" b="0" i="1" kern="1200" dirty="0">
                <a:solidFill>
                  <a:schemeClr val="tx1"/>
                </a:solidFill>
                <a:effectLst/>
                <a:latin typeface="+mn-lt"/>
                <a:ea typeface="+mn-ea"/>
                <a:cs typeface="+mn-cs"/>
              </a:rPr>
              <a:t>Process Manager</a:t>
            </a:r>
            <a:r>
              <a:rPr lang="en-US" sz="1000" b="0" i="0" kern="1200" dirty="0">
                <a:solidFill>
                  <a:schemeClr val="tx1"/>
                </a:solidFill>
                <a:effectLst/>
                <a:latin typeface="+mn-lt"/>
                <a:ea typeface="+mn-ea"/>
                <a:cs typeface="+mn-cs"/>
              </a:rPr>
              <a:t> pattern that orchestrates the message processing by reusing nested Logic Apps or introduce the </a:t>
            </a:r>
            <a:r>
              <a:rPr lang="en-US" sz="1000" b="0" i="1" kern="1200" dirty="0">
                <a:solidFill>
                  <a:schemeClr val="tx1"/>
                </a:solidFill>
                <a:effectLst/>
                <a:latin typeface="+mn-lt"/>
                <a:ea typeface="+mn-ea"/>
                <a:cs typeface="+mn-cs"/>
              </a:rPr>
              <a:t>Routing Slip</a:t>
            </a:r>
            <a:r>
              <a:rPr lang="en-US" sz="1000" b="0" i="0" kern="1200" dirty="0">
                <a:solidFill>
                  <a:schemeClr val="tx1"/>
                </a:solidFill>
                <a:effectLst/>
                <a:latin typeface="+mn-lt"/>
                <a:ea typeface="+mn-ea"/>
                <a:cs typeface="+mn-cs"/>
              </a:rPr>
              <a:t> pattern to build integration on top of generic Logic Apps. Reuse can also be achieved on the deployment side, by having some kind of templated deployments of reusable integration tasks.</a:t>
            </a:r>
          </a:p>
          <a:p>
            <a:pPr fontAlgn="base"/>
            <a:r>
              <a:rPr lang="en-US" sz="1000" b="1" i="0" kern="1200" dirty="0">
                <a:solidFill>
                  <a:schemeClr val="tx1"/>
                </a:solidFill>
                <a:effectLst/>
                <a:latin typeface="+mn-lt"/>
                <a:ea typeface="+mn-ea"/>
                <a:cs typeface="+mn-cs"/>
              </a:rPr>
              <a:t>4. Secure your Logic Apps</a:t>
            </a:r>
            <a:endParaRPr lang="en-US" sz="1000" b="0" i="0" kern="1200" dirty="0">
              <a:solidFill>
                <a:schemeClr val="tx1"/>
              </a:solidFill>
              <a:effectLst/>
              <a:latin typeface="+mn-lt"/>
              <a:ea typeface="+mn-ea"/>
              <a:cs typeface="+mn-cs"/>
            </a:endParaRPr>
          </a:p>
          <a:p>
            <a:pPr fontAlgn="base"/>
            <a:r>
              <a:rPr lang="en-US" sz="1000" b="0" i="0" kern="1200" dirty="0">
                <a:solidFill>
                  <a:schemeClr val="tx1"/>
                </a:solidFill>
                <a:effectLst/>
                <a:latin typeface="+mn-lt"/>
                <a:ea typeface="+mn-ea"/>
                <a:cs typeface="+mn-cs"/>
              </a:rPr>
              <a:t>From a security perspective, you need to take into account both role-based access control to your Logic App resources and runtime security considerations. RBAC can be configured in the Access Control (IAM) tab of your Logic App or on a Resource Group level. The runtime security really depends on the triggers and actions you’re using. As an example: Request endpoints are secured via a Shared Access Signature that must be part of the URL, IP restrictions can be applied. Azure API Management is the way to go if you want to govern API security centrally, on a larger scale. It’s a good practice to assign the minimum required privileges (e.g. read only) to your Logic Apps.</a:t>
            </a:r>
          </a:p>
          <a:p>
            <a:pPr fontAlgn="base"/>
            <a:r>
              <a:rPr lang="en-US" sz="1000" b="1" i="0" kern="1200" dirty="0">
                <a:solidFill>
                  <a:schemeClr val="tx1"/>
                </a:solidFill>
                <a:effectLst/>
                <a:latin typeface="+mn-lt"/>
                <a:ea typeface="+mn-ea"/>
                <a:cs typeface="+mn-cs"/>
              </a:rPr>
              <a:t>5. Think about idempotence</a:t>
            </a:r>
            <a:endParaRPr lang="en-US" sz="1000" b="0" i="0" kern="1200" dirty="0">
              <a:solidFill>
                <a:schemeClr val="tx1"/>
              </a:solidFill>
              <a:effectLst/>
              <a:latin typeface="+mn-lt"/>
              <a:ea typeface="+mn-ea"/>
              <a:cs typeface="+mn-cs"/>
            </a:endParaRPr>
          </a:p>
          <a:p>
            <a:pPr fontAlgn="base"/>
            <a:r>
              <a:rPr lang="en-US" sz="1000" b="0" i="0" kern="1200" dirty="0">
                <a:solidFill>
                  <a:schemeClr val="tx1"/>
                </a:solidFill>
                <a:effectLst/>
                <a:latin typeface="+mn-lt"/>
                <a:ea typeface="+mn-ea"/>
                <a:cs typeface="+mn-cs"/>
              </a:rPr>
              <a:t>Logic Apps can be considered as composite services, built on top of several API’s. API’s leverage the HTTP protocol, which can cause data consistency issues due to its nature. As described in this </a:t>
            </a:r>
            <a:r>
              <a:rPr lang="en-US" sz="1000" b="0" i="0" u="none" strike="noStrike" kern="1200" dirty="0">
                <a:solidFill>
                  <a:schemeClr val="tx1"/>
                </a:solidFill>
                <a:effectLst/>
                <a:latin typeface="+mn-lt"/>
                <a:ea typeface="+mn-ea"/>
                <a:cs typeface="+mn-cs"/>
                <a:hlinkClick r:id="rId8"/>
              </a:rPr>
              <a:t>blog</a:t>
            </a:r>
            <a:r>
              <a:rPr lang="en-US" sz="1000" b="0" i="0" kern="1200" dirty="0">
                <a:solidFill>
                  <a:schemeClr val="tx1"/>
                </a:solidFill>
                <a:effectLst/>
                <a:latin typeface="+mn-lt"/>
                <a:ea typeface="+mn-ea"/>
                <a:cs typeface="+mn-cs"/>
              </a:rPr>
              <a:t>, there are multiple ways the client and server can get misaligned about the processing state. In such situations, clients will mostly retry automatically, which could result in the same data being processed twice at server side. Idempotent service endpoints are required in such scenarios, to avoid duplicate data entries. Logic Apps connectors that provide </a:t>
            </a:r>
            <a:r>
              <a:rPr lang="en-US" sz="1000" b="0" i="0" kern="1200" dirty="0" err="1">
                <a:solidFill>
                  <a:schemeClr val="tx1"/>
                </a:solidFill>
                <a:effectLst/>
                <a:latin typeface="+mn-lt"/>
                <a:ea typeface="+mn-ea"/>
                <a:cs typeface="+mn-cs"/>
              </a:rPr>
              <a:t>Upsert</a:t>
            </a:r>
            <a:r>
              <a:rPr lang="en-US" sz="1000" b="0" i="0" kern="1200" dirty="0">
                <a:solidFill>
                  <a:schemeClr val="tx1"/>
                </a:solidFill>
                <a:effectLst/>
                <a:latin typeface="+mn-lt"/>
                <a:ea typeface="+mn-ea"/>
                <a:cs typeface="+mn-cs"/>
              </a:rPr>
              <a:t> functionality are very helpful in these cases.</a:t>
            </a:r>
          </a:p>
          <a:p>
            <a:pPr fontAlgn="base"/>
            <a:r>
              <a:rPr lang="en-US" sz="1000" b="1" i="0" kern="1200" dirty="0">
                <a:solidFill>
                  <a:schemeClr val="tx1"/>
                </a:solidFill>
                <a:effectLst/>
                <a:latin typeface="+mn-lt"/>
                <a:ea typeface="+mn-ea"/>
                <a:cs typeface="+mn-cs"/>
              </a:rPr>
              <a:t>6. Have a clear error handling strategy</a:t>
            </a:r>
            <a:endParaRPr lang="en-US" sz="1000" b="0" i="0" kern="1200" dirty="0">
              <a:solidFill>
                <a:schemeClr val="tx1"/>
              </a:solidFill>
              <a:effectLst/>
              <a:latin typeface="+mn-lt"/>
              <a:ea typeface="+mn-ea"/>
              <a:cs typeface="+mn-cs"/>
            </a:endParaRPr>
          </a:p>
          <a:p>
            <a:pPr fontAlgn="base"/>
            <a:r>
              <a:rPr lang="en-US" sz="1000" b="0" i="0" kern="1200" dirty="0">
                <a:solidFill>
                  <a:schemeClr val="tx1"/>
                </a:solidFill>
                <a:effectLst/>
                <a:latin typeface="+mn-lt"/>
                <a:ea typeface="+mn-ea"/>
                <a:cs typeface="+mn-cs"/>
              </a:rPr>
              <a:t>With the rise of cloud technology, exception and error handling become even more important. You need to cope with failure when connecting to multiple on premise systems and cloud services. With Logic Apps, retry policies are your first resort to build resilient integrations. You can configure a retry count and interval at every action, there’s no support for exponential retries or circuit breaker pattern. In case the retry policy doesn’t solve the issue, it’s advised to return a clear error description within sync integrations and to ensure a </a:t>
            </a:r>
            <a:r>
              <a:rPr lang="en-US" sz="1000" b="0" i="0" kern="1200" dirty="0" err="1">
                <a:solidFill>
                  <a:schemeClr val="tx1"/>
                </a:solidFill>
                <a:effectLst/>
                <a:latin typeface="+mn-lt"/>
                <a:ea typeface="+mn-ea"/>
                <a:cs typeface="+mn-cs"/>
              </a:rPr>
              <a:t>resumable</a:t>
            </a:r>
            <a:r>
              <a:rPr lang="en-US" sz="1000" b="0" i="0" kern="1200" dirty="0">
                <a:solidFill>
                  <a:schemeClr val="tx1"/>
                </a:solidFill>
                <a:effectLst/>
                <a:latin typeface="+mn-lt"/>
                <a:ea typeface="+mn-ea"/>
                <a:cs typeface="+mn-cs"/>
              </a:rPr>
              <a:t> workflow within </a:t>
            </a:r>
            <a:r>
              <a:rPr lang="en-US" sz="1000" b="0" i="0" kern="1200" dirty="0" err="1">
                <a:solidFill>
                  <a:schemeClr val="tx1"/>
                </a:solidFill>
                <a:effectLst/>
                <a:latin typeface="+mn-lt"/>
                <a:ea typeface="+mn-ea"/>
                <a:cs typeface="+mn-cs"/>
              </a:rPr>
              <a:t>async</a:t>
            </a:r>
            <a:r>
              <a:rPr lang="en-US" sz="1000" b="0" i="0" kern="1200" dirty="0">
                <a:solidFill>
                  <a:schemeClr val="tx1"/>
                </a:solidFill>
                <a:effectLst/>
                <a:latin typeface="+mn-lt"/>
                <a:ea typeface="+mn-ea"/>
                <a:cs typeface="+mn-cs"/>
              </a:rPr>
              <a:t> integrations. Read </a:t>
            </a:r>
            <a:r>
              <a:rPr lang="en-US" sz="1000" b="0" i="0" u="none" strike="noStrike" kern="1200" dirty="0">
                <a:solidFill>
                  <a:schemeClr val="tx1"/>
                </a:solidFill>
                <a:effectLst/>
                <a:latin typeface="+mn-lt"/>
                <a:ea typeface="+mn-ea"/>
                <a:cs typeface="+mn-cs"/>
                <a:hlinkClick r:id="rId9"/>
              </a:rPr>
              <a:t>here</a:t>
            </a:r>
            <a:r>
              <a:rPr lang="en-US" sz="1000" b="0" i="0" kern="1200" dirty="0">
                <a:solidFill>
                  <a:schemeClr val="tx1"/>
                </a:solidFill>
                <a:effectLst/>
                <a:latin typeface="+mn-lt"/>
                <a:ea typeface="+mn-ea"/>
                <a:cs typeface="+mn-cs"/>
              </a:rPr>
              <a:t> how you can design a good resume / resubmit strategy.</a:t>
            </a:r>
          </a:p>
          <a:p>
            <a:pPr fontAlgn="base"/>
            <a:r>
              <a:rPr lang="en-US" sz="1000" b="1" i="0" kern="1200" dirty="0">
                <a:solidFill>
                  <a:schemeClr val="tx1"/>
                </a:solidFill>
                <a:effectLst/>
                <a:latin typeface="+mn-lt"/>
                <a:ea typeface="+mn-ea"/>
                <a:cs typeface="+mn-cs"/>
              </a:rPr>
              <a:t>7. Ensure decent monitoring</a:t>
            </a:r>
            <a:endParaRPr lang="en-US" sz="1000" b="0" i="0" kern="1200" dirty="0">
              <a:solidFill>
                <a:schemeClr val="tx1"/>
              </a:solidFill>
              <a:effectLst/>
              <a:latin typeface="+mn-lt"/>
              <a:ea typeface="+mn-ea"/>
              <a:cs typeface="+mn-cs"/>
            </a:endParaRPr>
          </a:p>
          <a:p>
            <a:pPr fontAlgn="base"/>
            <a:r>
              <a:rPr lang="en-US" sz="1000" b="0" i="0" kern="1200" dirty="0">
                <a:solidFill>
                  <a:schemeClr val="tx1"/>
                </a:solidFill>
                <a:effectLst/>
                <a:latin typeface="+mn-lt"/>
                <a:ea typeface="+mn-ea"/>
                <a:cs typeface="+mn-cs"/>
              </a:rPr>
              <a:t>Every IT solution benefits from a good monitoring. It provides visibility and improves the operational experience for your support personnel. If you want to expose business properties within your monitoring, you can use Logic Apps custom </a:t>
            </a:r>
            <a:r>
              <a:rPr lang="en-US" sz="1000" b="0" i="0" u="none" strike="noStrike" kern="1200" dirty="0">
                <a:solidFill>
                  <a:schemeClr val="tx1"/>
                </a:solidFill>
                <a:effectLst/>
                <a:latin typeface="+mn-lt"/>
                <a:ea typeface="+mn-ea"/>
                <a:cs typeface="+mn-cs"/>
                <a:hlinkClick r:id="rId10"/>
              </a:rPr>
              <a:t>outputs</a:t>
            </a:r>
            <a:r>
              <a:rPr lang="en-US" sz="1000" b="0" i="0" kern="1200" dirty="0">
                <a:solidFill>
                  <a:schemeClr val="tx1"/>
                </a:solidFill>
                <a:effectLst/>
                <a:latin typeface="+mn-lt"/>
                <a:ea typeface="+mn-ea"/>
                <a:cs typeface="+mn-cs"/>
              </a:rPr>
              <a:t> or </a:t>
            </a:r>
            <a:r>
              <a:rPr lang="en-US" sz="1000" b="0" i="0" u="none" strike="noStrike" kern="1200" dirty="0">
                <a:solidFill>
                  <a:schemeClr val="tx1"/>
                </a:solidFill>
                <a:effectLst/>
                <a:latin typeface="+mn-lt"/>
                <a:ea typeface="+mn-ea"/>
                <a:cs typeface="+mn-cs"/>
                <a:hlinkClick r:id="rId11"/>
              </a:rPr>
              <a:t>tracked properties</a:t>
            </a:r>
            <a:r>
              <a:rPr lang="en-US" sz="1000" b="0" i="0" kern="1200" dirty="0">
                <a:solidFill>
                  <a:schemeClr val="tx1"/>
                </a:solidFill>
                <a:effectLst/>
                <a:latin typeface="+mn-lt"/>
                <a:ea typeface="+mn-ea"/>
                <a:cs typeface="+mn-cs"/>
              </a:rPr>
              <a:t>. These can be consumed via the </a:t>
            </a:r>
            <a:r>
              <a:rPr lang="en-US" sz="1000" b="0" i="0" u="none" strike="noStrike" kern="1200" dirty="0">
                <a:solidFill>
                  <a:schemeClr val="tx1"/>
                </a:solidFill>
                <a:effectLst/>
                <a:latin typeface="+mn-lt"/>
                <a:ea typeface="+mn-ea"/>
                <a:cs typeface="+mn-cs"/>
                <a:hlinkClick r:id="rId12"/>
              </a:rPr>
              <a:t>Logic Apps Workflow Management API</a:t>
            </a:r>
            <a:r>
              <a:rPr lang="en-US" sz="1000" b="0" i="0" kern="1200" dirty="0">
                <a:solidFill>
                  <a:schemeClr val="tx1"/>
                </a:solidFill>
                <a:effectLst/>
                <a:latin typeface="+mn-lt"/>
                <a:ea typeface="+mn-ea"/>
                <a:cs typeface="+mn-cs"/>
              </a:rPr>
              <a:t> or via </a:t>
            </a:r>
            <a:r>
              <a:rPr lang="en-US" sz="1000" b="0" i="0" u="none" strike="noStrike" kern="1200" dirty="0">
                <a:solidFill>
                  <a:schemeClr val="tx1"/>
                </a:solidFill>
                <a:effectLst/>
                <a:latin typeface="+mn-lt"/>
                <a:ea typeface="+mn-ea"/>
                <a:cs typeface="+mn-cs"/>
                <a:hlinkClick r:id="rId13"/>
              </a:rPr>
              <a:t>OMS Log Analytics</a:t>
            </a:r>
            <a:r>
              <a:rPr lang="en-US" sz="1000" b="0" i="0" kern="1200" dirty="0">
                <a:solidFill>
                  <a:schemeClr val="tx1"/>
                </a:solidFill>
                <a:effectLst/>
                <a:latin typeface="+mn-lt"/>
                <a:ea typeface="+mn-ea"/>
                <a:cs typeface="+mn-cs"/>
              </a:rPr>
              <a:t>. From an operational perspective, it’s important to be aware that there is an out-of-the-box </a:t>
            </a:r>
            <a:r>
              <a:rPr lang="en-US" sz="1000" b="0" i="0" u="none" strike="noStrike" kern="1200" dirty="0">
                <a:solidFill>
                  <a:schemeClr val="tx1"/>
                </a:solidFill>
                <a:effectLst/>
                <a:latin typeface="+mn-lt"/>
                <a:ea typeface="+mn-ea"/>
                <a:cs typeface="+mn-cs"/>
                <a:hlinkClick r:id="rId14"/>
              </a:rPr>
              <a:t>alerting</a:t>
            </a:r>
            <a:r>
              <a:rPr lang="en-US" sz="1000" b="0" i="0" kern="1200" dirty="0">
                <a:solidFill>
                  <a:schemeClr val="tx1"/>
                </a:solidFill>
                <a:effectLst/>
                <a:latin typeface="+mn-lt"/>
                <a:ea typeface="+mn-ea"/>
                <a:cs typeface="+mn-cs"/>
              </a:rPr>
              <a:t> mechanism that can send emails or trigger Logic Apps in case a run fails. Unfortunately, Logic Apps has no built-in support for Application Insights, but you can leverage extensibility (custom </a:t>
            </a:r>
            <a:r>
              <a:rPr lang="en-US" sz="1000" b="0" i="0" u="none" strike="noStrike" kern="1200" dirty="0">
                <a:solidFill>
                  <a:schemeClr val="tx1"/>
                </a:solidFill>
                <a:effectLst/>
                <a:latin typeface="+mn-lt"/>
                <a:ea typeface="+mn-ea"/>
                <a:cs typeface="+mn-cs"/>
                <a:hlinkClick r:id="rId15"/>
              </a:rPr>
              <a:t>API App</a:t>
            </a:r>
            <a:r>
              <a:rPr lang="en-US" sz="1000" b="0" i="0" kern="1200" dirty="0">
                <a:solidFill>
                  <a:schemeClr val="tx1"/>
                </a:solidFill>
                <a:effectLst/>
                <a:latin typeface="+mn-lt"/>
                <a:ea typeface="+mn-ea"/>
                <a:cs typeface="+mn-cs"/>
              </a:rPr>
              <a:t> or Azure Function) to achieve this. If your integration spans multiple Logic Apps, you must foresee correlation in your monitoring / tracing!  Find </a:t>
            </a:r>
            <a:r>
              <a:rPr lang="en-US" sz="1000" b="0" i="0" u="none" strike="noStrike" kern="1200" dirty="0">
                <a:solidFill>
                  <a:schemeClr val="tx1"/>
                </a:solidFill>
                <a:effectLst/>
                <a:latin typeface="+mn-lt"/>
                <a:ea typeface="+mn-ea"/>
                <a:cs typeface="+mn-cs"/>
                <a:hlinkClick r:id="rId16"/>
              </a:rPr>
              <a:t>here</a:t>
            </a:r>
            <a:r>
              <a:rPr lang="en-US" sz="1000" b="0" i="0" kern="1200" dirty="0">
                <a:solidFill>
                  <a:schemeClr val="tx1"/>
                </a:solidFill>
                <a:effectLst/>
                <a:latin typeface="+mn-lt"/>
                <a:ea typeface="+mn-ea"/>
                <a:cs typeface="+mn-cs"/>
              </a:rPr>
              <a:t> more details about monitoring in Logic Apps.</a:t>
            </a:r>
          </a:p>
          <a:p>
            <a:pPr fontAlgn="base"/>
            <a:r>
              <a:rPr lang="en-US" sz="1000" b="1" i="0" kern="1200" dirty="0">
                <a:solidFill>
                  <a:schemeClr val="tx1"/>
                </a:solidFill>
                <a:effectLst/>
                <a:latin typeface="+mn-lt"/>
                <a:ea typeface="+mn-ea"/>
                <a:cs typeface="+mn-cs"/>
              </a:rPr>
              <a:t>8. Use </a:t>
            </a:r>
            <a:r>
              <a:rPr lang="en-US" sz="1000" b="1" i="0" kern="1200" dirty="0" err="1">
                <a:solidFill>
                  <a:schemeClr val="tx1"/>
                </a:solidFill>
                <a:effectLst/>
                <a:latin typeface="+mn-lt"/>
                <a:ea typeface="+mn-ea"/>
                <a:cs typeface="+mn-cs"/>
              </a:rPr>
              <a:t>async</a:t>
            </a:r>
            <a:r>
              <a:rPr lang="en-US" sz="1000" b="1" i="0" kern="1200" dirty="0">
                <a:solidFill>
                  <a:schemeClr val="tx1"/>
                </a:solidFill>
                <a:effectLst/>
                <a:latin typeface="+mn-lt"/>
                <a:ea typeface="+mn-ea"/>
                <a:cs typeface="+mn-cs"/>
              </a:rPr>
              <a:t> wherever possible</a:t>
            </a:r>
            <a:endParaRPr lang="en-US" sz="1000" b="0" i="0" kern="1200" dirty="0">
              <a:solidFill>
                <a:schemeClr val="tx1"/>
              </a:solidFill>
              <a:effectLst/>
              <a:latin typeface="+mn-lt"/>
              <a:ea typeface="+mn-ea"/>
              <a:cs typeface="+mn-cs"/>
            </a:endParaRPr>
          </a:p>
          <a:p>
            <a:pPr fontAlgn="base"/>
            <a:r>
              <a:rPr lang="en-US" sz="1000" b="0" i="0" kern="1200" dirty="0">
                <a:solidFill>
                  <a:schemeClr val="tx1"/>
                </a:solidFill>
                <a:effectLst/>
                <a:latin typeface="+mn-lt"/>
                <a:ea typeface="+mn-ea"/>
                <a:cs typeface="+mn-cs"/>
              </a:rPr>
              <a:t>Solid integrations are often characterized by asynchronous messaging. Unless the business requirements really demand request/response patterns, try to implement them asynchronously. It comes with the advantage that you introduce real decoupling, both from a design and runtime perspective. Introducing a queuing system (e.g. Azure Service Bus) in fire-and-forget integrations, results in highly scalable solutions that can handle an enormous amount of messages. Retry policies in Logic Apps must have different settings depending whether you’re dealing with </a:t>
            </a:r>
            <a:r>
              <a:rPr lang="en-US" sz="1000" b="0" i="0" kern="1200" dirty="0" err="1">
                <a:solidFill>
                  <a:schemeClr val="tx1"/>
                </a:solidFill>
                <a:effectLst/>
                <a:latin typeface="+mn-lt"/>
                <a:ea typeface="+mn-ea"/>
                <a:cs typeface="+mn-cs"/>
              </a:rPr>
              <a:t>async</a:t>
            </a:r>
            <a:r>
              <a:rPr lang="en-US" sz="1000" b="0" i="0" kern="1200" dirty="0">
                <a:solidFill>
                  <a:schemeClr val="tx1"/>
                </a:solidFill>
                <a:effectLst/>
                <a:latin typeface="+mn-lt"/>
                <a:ea typeface="+mn-ea"/>
                <a:cs typeface="+mn-cs"/>
              </a:rPr>
              <a:t> or sync integration. Read more about it </a:t>
            </a:r>
            <a:r>
              <a:rPr lang="en-US" sz="1000" b="0" i="0" u="none" strike="noStrike" kern="1200" dirty="0">
                <a:solidFill>
                  <a:schemeClr val="tx1"/>
                </a:solidFill>
                <a:effectLst/>
                <a:latin typeface="+mn-lt"/>
                <a:ea typeface="+mn-ea"/>
                <a:cs typeface="+mn-cs"/>
                <a:hlinkClick r:id="rId17"/>
              </a:rPr>
              <a:t>here</a:t>
            </a:r>
            <a:r>
              <a:rPr lang="en-US" sz="1000" b="0" i="0" kern="1200" dirty="0">
                <a:solidFill>
                  <a:schemeClr val="tx1"/>
                </a:solidFill>
                <a:effectLst/>
                <a:latin typeface="+mn-lt"/>
                <a:ea typeface="+mn-ea"/>
                <a:cs typeface="+mn-cs"/>
              </a:rPr>
              <a:t>.</a:t>
            </a:r>
          </a:p>
          <a:p>
            <a:pPr fontAlgn="base"/>
            <a:r>
              <a:rPr lang="en-US" sz="1000" b="1" i="0" kern="1200" dirty="0">
                <a:solidFill>
                  <a:schemeClr val="tx1"/>
                </a:solidFill>
                <a:effectLst/>
                <a:latin typeface="+mn-lt"/>
                <a:ea typeface="+mn-ea"/>
                <a:cs typeface="+mn-cs"/>
              </a:rPr>
              <a:t>9. Don’t forget your integration patterns</a:t>
            </a:r>
            <a:endParaRPr lang="en-US" sz="1000" b="0" i="0" kern="1200" dirty="0">
              <a:solidFill>
                <a:schemeClr val="tx1"/>
              </a:solidFill>
              <a:effectLst/>
              <a:latin typeface="+mn-lt"/>
              <a:ea typeface="+mn-ea"/>
              <a:cs typeface="+mn-cs"/>
            </a:endParaRPr>
          </a:p>
          <a:p>
            <a:pPr fontAlgn="base"/>
            <a:r>
              <a:rPr lang="en-US" sz="1000" b="0" i="0" kern="1200" dirty="0">
                <a:solidFill>
                  <a:schemeClr val="tx1"/>
                </a:solidFill>
                <a:effectLst/>
                <a:latin typeface="+mn-lt"/>
                <a:ea typeface="+mn-ea"/>
                <a:cs typeface="+mn-cs"/>
              </a:rPr>
              <a:t>Whereas BizTalk Server forces you to design and develop in specific integration patterns, Logic Apps is more intuitive and easier to use. This could come with a potential downside that you forget about integration patterns, because they are not suggested by the service itself. As an integration expert, it’s your duty to determine which integration patterns should be applied on your interfaces. Loosely coupling is common for enterprise integration. You can for example introduce Azure Service Bus that provides a Publish/Subscribe architecture. Its message size limitation can be worked around by leveraging the Claim Check pattern, with Azure Blob Storage. This is just one example of introducing enterprise integration patterns.</a:t>
            </a:r>
          </a:p>
          <a:p>
            <a:pPr fontAlgn="base"/>
            <a:r>
              <a:rPr lang="en-US" sz="1000" b="1" i="0" kern="1200" dirty="0">
                <a:solidFill>
                  <a:schemeClr val="tx1"/>
                </a:solidFill>
                <a:effectLst/>
                <a:latin typeface="+mn-lt"/>
                <a:ea typeface="+mn-ea"/>
                <a:cs typeface="+mn-cs"/>
              </a:rPr>
              <a:t>10. Apply application lifecycle management (ALM)</a:t>
            </a:r>
            <a:endParaRPr lang="en-US" sz="1000" b="0" i="0" kern="1200" dirty="0">
              <a:solidFill>
                <a:schemeClr val="tx1"/>
              </a:solidFill>
              <a:effectLst/>
              <a:latin typeface="+mn-lt"/>
              <a:ea typeface="+mn-ea"/>
              <a:cs typeface="+mn-cs"/>
            </a:endParaRPr>
          </a:p>
          <a:p>
            <a:pPr fontAlgn="base"/>
            <a:r>
              <a:rPr lang="en-US" sz="1000" b="0" i="0" kern="1200" dirty="0">
                <a:solidFill>
                  <a:schemeClr val="tx1"/>
                </a:solidFill>
                <a:effectLst/>
                <a:latin typeface="+mn-lt"/>
                <a:ea typeface="+mn-ea"/>
                <a:cs typeface="+mn-cs"/>
              </a:rPr>
              <a:t>The move to a PaaS architecture, should be done carefully and must be governed well, as described </a:t>
            </a:r>
            <a:r>
              <a:rPr lang="en-US" sz="1000" b="0" i="0" u="none" strike="noStrike" kern="1200" dirty="0">
                <a:solidFill>
                  <a:schemeClr val="tx1"/>
                </a:solidFill>
                <a:effectLst/>
                <a:latin typeface="+mn-lt"/>
                <a:ea typeface="+mn-ea"/>
                <a:cs typeface="+mn-cs"/>
                <a:hlinkClick r:id="rId18"/>
              </a:rPr>
              <a:t>here</a:t>
            </a:r>
            <a:r>
              <a:rPr lang="en-US" sz="1000" b="0" i="0" kern="1200" dirty="0">
                <a:solidFill>
                  <a:schemeClr val="tx1"/>
                </a:solidFill>
                <a:effectLst/>
                <a:latin typeface="+mn-lt"/>
                <a:ea typeface="+mn-ea"/>
                <a:cs typeface="+mn-cs"/>
              </a:rPr>
              <a:t>. Developers should not have full access to the production resources within the Azure portal, because the change of one small setting can have an enormous impact. Therefore, it’s very important to setup ALM, to deploy your Logic App solutions throughout the DTAP-street. This ensures uniformity and avoids human deployment errors. Check this </a:t>
            </a:r>
            <a:r>
              <a:rPr lang="en-US" sz="1000" b="0" i="0" u="none" strike="noStrike" kern="1200" dirty="0">
                <a:solidFill>
                  <a:schemeClr val="tx1"/>
                </a:solidFill>
                <a:effectLst/>
                <a:latin typeface="+mn-lt"/>
                <a:ea typeface="+mn-ea"/>
                <a:cs typeface="+mn-cs"/>
                <a:hlinkClick r:id="rId19"/>
              </a:rPr>
              <a:t>video</a:t>
            </a:r>
            <a:r>
              <a:rPr lang="en-US" sz="1000" b="0" i="0" kern="1200" dirty="0">
                <a:solidFill>
                  <a:schemeClr val="tx1"/>
                </a:solidFill>
                <a:effectLst/>
                <a:latin typeface="+mn-lt"/>
                <a:ea typeface="+mn-ea"/>
                <a:cs typeface="+mn-cs"/>
              </a:rPr>
              <a:t> to get a head start on continuous integration for Logic Apps and read this </a:t>
            </a:r>
            <a:r>
              <a:rPr lang="en-US" sz="1000" b="0" i="0" u="none" strike="noStrike" kern="1200" dirty="0">
                <a:solidFill>
                  <a:schemeClr val="tx1"/>
                </a:solidFill>
                <a:effectLst/>
                <a:latin typeface="+mn-lt"/>
                <a:ea typeface="+mn-ea"/>
                <a:cs typeface="+mn-cs"/>
                <a:hlinkClick r:id="rId20"/>
              </a:rPr>
              <a:t>blog</a:t>
            </a:r>
            <a:r>
              <a:rPr lang="en-US" sz="1000" b="0" i="0" kern="1200" dirty="0">
                <a:solidFill>
                  <a:schemeClr val="tx1"/>
                </a:solidFill>
                <a:effectLst/>
                <a:latin typeface="+mn-lt"/>
                <a:ea typeface="+mn-ea"/>
                <a:cs typeface="+mn-cs"/>
              </a:rPr>
              <a:t> on how to use Azure Key Vault to retrieve passwords within ARM deployments. Consider ALM as an important aspect within your disaster recovery strategy!</a:t>
            </a:r>
          </a:p>
          <a:p>
            <a:pPr fontAlgn="base"/>
            <a:r>
              <a:rPr lang="en-US" sz="1000" b="0" i="0" kern="1200" dirty="0">
                <a:solidFill>
                  <a:schemeClr val="tx1"/>
                </a:solidFill>
                <a:effectLst/>
                <a:latin typeface="+mn-lt"/>
                <a:ea typeface="+mn-ea"/>
                <a:cs typeface="+mn-cs"/>
              </a:rPr>
              <a:t>Conclusion</a:t>
            </a:r>
          </a:p>
          <a:p>
            <a:pPr fontAlgn="base"/>
            <a:r>
              <a:rPr lang="en-US" sz="1000" b="1" i="0" kern="1200" dirty="0">
                <a:solidFill>
                  <a:schemeClr val="tx1"/>
                </a:solidFill>
                <a:effectLst/>
                <a:latin typeface="+mn-lt"/>
                <a:ea typeface="+mn-ea"/>
                <a:cs typeface="+mn-cs"/>
              </a:rPr>
              <a:t>Yes, we can!</a:t>
            </a:r>
            <a:r>
              <a:rPr lang="en-US" sz="1000" b="0" i="0" kern="1200" dirty="0">
                <a:solidFill>
                  <a:schemeClr val="tx1"/>
                </a:solidFill>
                <a:effectLst/>
                <a:latin typeface="+mn-lt"/>
                <a:ea typeface="+mn-ea"/>
                <a:cs typeface="+mn-cs"/>
              </a:rPr>
              <a:t> Logic Apps really is a fit for enterprise integration, if you know what you’re doing! Make sure you know your cloud and integration patterns. Ensure you understand the strengths and limits of Logic Apps. The Logic App framework is a truly amazing and stable platform that brings a whole range of new opportunities to organizations. The way you use it, should be depending on the type of integration you are facing!</a:t>
            </a:r>
          </a:p>
          <a:p>
            <a:endParaRPr lang="en-US" sz="1000" dirty="0"/>
          </a:p>
          <a:p>
            <a:endParaRPr lang="en-US" sz="1000" dirty="0"/>
          </a:p>
        </p:txBody>
      </p:sp>
      <p:sp>
        <p:nvSpPr>
          <p:cNvPr id="4" name="Slide Number Placeholder 3"/>
          <p:cNvSpPr>
            <a:spLocks noGrp="1"/>
          </p:cNvSpPr>
          <p:nvPr>
            <p:ph type="sldNum" sz="quarter" idx="10"/>
          </p:nvPr>
        </p:nvSpPr>
        <p:spPr/>
        <p:txBody>
          <a:bodyPr/>
          <a:lstStyle/>
          <a:p>
            <a:fld id="{28E37EDA-19EB-4689-A176-134AA2038296}" type="slidenum">
              <a:rPr lang="en-US" smtClean="0"/>
              <a:t>48</a:t>
            </a:fld>
            <a:endParaRPr lang="en-US"/>
          </a:p>
        </p:txBody>
      </p:sp>
    </p:spTree>
    <p:extLst>
      <p:ext uri="{BB962C8B-B14F-4D97-AF65-F5344CB8AC3E}">
        <p14:creationId xmlns:p14="http://schemas.microsoft.com/office/powerpoint/2010/main" val="1221053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dirty="0"/>
              <a:t>Concurrency control</a:t>
            </a:r>
          </a:p>
          <a:p>
            <a:pPr lvl="0"/>
            <a:r>
              <a:rPr lang="en-US" sz="1000" dirty="0"/>
              <a:t>Request trigger OAuth</a:t>
            </a:r>
          </a:p>
          <a:p>
            <a:pPr lvl="0"/>
            <a:r>
              <a:rPr lang="en-US" sz="1000" dirty="0"/>
              <a:t>Draft slot</a:t>
            </a:r>
          </a:p>
          <a:p>
            <a:pPr lvl="0"/>
            <a:r>
              <a:rPr lang="en-US" sz="1000" dirty="0"/>
              <a:t>Run action</a:t>
            </a:r>
          </a:p>
          <a:p>
            <a:pPr lvl="0"/>
            <a:r>
              <a:rPr lang="en-US" sz="1000" dirty="0"/>
              <a:t>Mock Testing</a:t>
            </a:r>
          </a:p>
          <a:p>
            <a:pPr lvl="0"/>
            <a:r>
              <a:rPr lang="en-US" sz="1000" dirty="0"/>
              <a:t>Resubmit from failed action</a:t>
            </a:r>
          </a:p>
          <a:p>
            <a:pPr lvl="0"/>
            <a:r>
              <a:rPr lang="en-US" sz="1000" dirty="0"/>
              <a:t>XSLT with assemblies</a:t>
            </a:r>
          </a:p>
          <a:p>
            <a:pPr lvl="0"/>
            <a:r>
              <a:rPr lang="en-US" sz="1000" dirty="0"/>
              <a:t>JSON message handling</a:t>
            </a:r>
          </a:p>
          <a:p>
            <a:pPr lvl="0"/>
            <a:r>
              <a:rPr lang="en-US" sz="1000" dirty="0"/>
              <a:t>OMS download</a:t>
            </a:r>
          </a:p>
          <a:p>
            <a:pPr lvl="0"/>
            <a:r>
              <a:rPr lang="en-US" sz="1000" dirty="0"/>
              <a:t>Snippets</a:t>
            </a:r>
          </a:p>
          <a:p>
            <a:pPr lvl="0"/>
            <a:r>
              <a:rPr lang="en-US" sz="1000" dirty="0"/>
              <a:t>Condition builder</a:t>
            </a:r>
          </a:p>
          <a:p>
            <a:pPr lvl="0"/>
            <a:r>
              <a:rPr lang="en-US" sz="1000" dirty="0"/>
              <a:t>Configurable logic app lifetime</a:t>
            </a:r>
          </a:p>
          <a:p>
            <a:pPr lvl="0"/>
            <a:endParaRPr lang="en-US" sz="1000" dirty="0"/>
          </a:p>
          <a:p>
            <a:pPr lvl="0"/>
            <a:r>
              <a:rPr lang="en-US" sz="1000" dirty="0"/>
              <a:t>Connectors</a:t>
            </a:r>
          </a:p>
          <a:p>
            <a:pPr lvl="0"/>
            <a:r>
              <a:rPr lang="en-US" sz="1000" dirty="0"/>
              <a:t>Azure Container Service</a:t>
            </a:r>
          </a:p>
          <a:p>
            <a:pPr lvl="0"/>
            <a:r>
              <a:rPr lang="en-US" sz="1000" dirty="0" err="1"/>
              <a:t>Marketo</a:t>
            </a:r>
            <a:endParaRPr lang="en-US" sz="1000" dirty="0"/>
          </a:p>
          <a:p>
            <a:pPr lvl="0"/>
            <a:r>
              <a:rPr lang="en-US" sz="1000" dirty="0"/>
              <a:t>Lithium</a:t>
            </a:r>
          </a:p>
          <a:p>
            <a:pPr lvl="0"/>
            <a:r>
              <a:rPr lang="en-US" sz="1000" dirty="0"/>
              <a:t>Office 365 Excel</a:t>
            </a:r>
          </a:p>
          <a:p>
            <a:pPr lvl="0"/>
            <a:r>
              <a:rPr lang="en-US" sz="1000" dirty="0"/>
              <a:t>Oracle EBS</a:t>
            </a:r>
          </a:p>
          <a:p>
            <a:pPr lvl="0"/>
            <a:r>
              <a:rPr lang="en-US" sz="1000" dirty="0"/>
              <a:t>SAP Trigger</a:t>
            </a:r>
          </a:p>
          <a:p>
            <a:pPr lvl="0"/>
            <a:r>
              <a:rPr lang="en-US" sz="1000" dirty="0"/>
              <a:t>Workday Finance</a:t>
            </a:r>
          </a:p>
          <a:p>
            <a:pPr lvl="0"/>
            <a:r>
              <a:rPr lang="en-US" sz="1000" baseline="0" dirty="0"/>
              <a:t>On-premises custom connectors</a:t>
            </a:r>
          </a:p>
          <a:p>
            <a:pPr lvl="0"/>
            <a:r>
              <a:rPr lang="en-US" sz="1000" baseline="0" dirty="0"/>
              <a:t>OPDG High Availability</a:t>
            </a:r>
          </a:p>
          <a:p>
            <a:pPr lvl="0"/>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4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139C8-1530-804D-AA46-44FE85D2BF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037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t>https://myignite.microsoft.com/sessions/54873?source=sessions (https://youtu.be/Ic4tS46lV4A) </a:t>
            </a:r>
          </a:p>
          <a:p>
            <a:pPr marL="171450" indent="-171450">
              <a:buFont typeface="Arial" panose="020B0604020202020204" pitchFamily="34" charset="0"/>
              <a:buChar char="•"/>
            </a:pPr>
            <a:r>
              <a:rPr lang="en-US" sz="1000" dirty="0"/>
              <a:t>Built-in actions, for example, actions that call HTTP, Azure Functions, or API Management, as well as control flow steps, are metered as native actions and have their respective types. Actions that call </a:t>
            </a:r>
            <a:r>
              <a:rPr lang="en-US" sz="1000" dirty="0">
                <a:hlinkClick r:id="rId3"/>
              </a:rPr>
              <a:t>connectors</a:t>
            </a:r>
            <a:r>
              <a:rPr lang="en-US" sz="1000" dirty="0"/>
              <a:t> have the "</a:t>
            </a:r>
            <a:r>
              <a:rPr lang="en-US" sz="1000" dirty="0" err="1"/>
              <a:t>ApiConnection</a:t>
            </a:r>
            <a:r>
              <a:rPr lang="en-US" sz="1000" dirty="0"/>
              <a:t>" type. Connectors are classified as either standard or enterprise connectors, and are metered at their respective </a:t>
            </a:r>
            <a:r>
              <a:rPr lang="en-US" sz="1000" dirty="0">
                <a:hlinkClick r:id="rId4"/>
              </a:rPr>
              <a:t>pricing</a:t>
            </a:r>
            <a:r>
              <a:rPr lang="en-US" sz="1000" dirty="0"/>
              <a:t>. </a:t>
            </a:r>
          </a:p>
          <a:p>
            <a:pPr marL="171450" indent="-171450">
              <a:buFont typeface="Arial" panose="020B0604020202020204" pitchFamily="34" charset="0"/>
              <a:buChar char="•"/>
            </a:pPr>
            <a:r>
              <a:rPr lang="en-US" sz="1000" dirty="0"/>
              <a:t>Custom connectors – not just ability to call any API or create custom connectors in code, but now no-code ability to create custom connectors from the portal</a:t>
            </a:r>
          </a:p>
          <a:p>
            <a:pPr marL="171450" indent="-171450">
              <a:buFont typeface="Arial" panose="020B0604020202020204" pitchFamily="34" charset="0"/>
              <a:buChar char="•"/>
            </a:pPr>
            <a:r>
              <a:rPr lang="en-US" sz="1000" dirty="0"/>
              <a:t>Visual Studio plug-in 2015 or 2017</a:t>
            </a:r>
          </a:p>
          <a:p>
            <a:pPr lvl="1"/>
            <a:r>
              <a:rPr lang="en-US" sz="1000" dirty="0"/>
              <a:t>From cloud explorer: </a:t>
            </a:r>
          </a:p>
          <a:p>
            <a:pPr lvl="2"/>
            <a:r>
              <a:rPr lang="en-US" sz="1000" dirty="0"/>
              <a:t>Browse and search</a:t>
            </a:r>
          </a:p>
          <a:p>
            <a:pPr lvl="2"/>
            <a:r>
              <a:rPr lang="en-US" sz="1000" dirty="0"/>
              <a:t>Edit in designer &amp; publish changes</a:t>
            </a:r>
          </a:p>
          <a:p>
            <a:pPr lvl="2"/>
            <a:r>
              <a:rPr lang="en-US" sz="1000" dirty="0"/>
              <a:t>Enable, disable, delete </a:t>
            </a:r>
          </a:p>
          <a:p>
            <a:pPr lvl="2"/>
            <a:r>
              <a:rPr lang="en-US" sz="1000" dirty="0"/>
              <a:t>Run and view run history</a:t>
            </a:r>
          </a:p>
          <a:p>
            <a:pPr lvl="2"/>
            <a:r>
              <a:rPr lang="en-US" sz="1000" dirty="0"/>
              <a:t>Download logic app (ARM template)</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 will be discussed in more details later in this session</a:t>
            </a:r>
          </a:p>
          <a:p>
            <a:pPr marL="0" indent="0">
              <a:buFont typeface="Arial" panose="020B0604020202020204" pitchFamily="34" charset="0"/>
              <a:buNone/>
            </a:pPr>
            <a:endParaRPr lang="en-US" sz="1000" dirty="0"/>
          </a:p>
          <a:p>
            <a:r>
              <a:rPr lang="en-US" sz="1000" dirty="0"/>
              <a:t>Integration account connectors are for more specialized tasks, for example, for working with XML or business-to-business message exchange, for example, X12, EDIFACT, and encoding and decoding flat files. If you've used this tool before, many of the things that you would typically do with an on-premises BizTalk server can also be done here with integration account connectors. </a:t>
            </a:r>
          </a:p>
          <a:p>
            <a:r>
              <a:rPr lang="en-US" sz="1000" dirty="0"/>
              <a:t>It is also a good fit for when you want to connect an on-premises BizTalk server with Azure Logic apps in the cloud. The next level is enterprise connectors. Enterprise connectors are for connecting to very specific, enterprise-based services, things like SAP, things like MQSeries, and so forth. Both integration account connectors and enterprise connectors come at an additional cost. </a:t>
            </a:r>
          </a:p>
          <a:p>
            <a:endParaRPr lang="en-US" sz="1000" dirty="0"/>
          </a:p>
          <a:p>
            <a:r>
              <a:rPr lang="en-US" sz="1000" dirty="0"/>
              <a:t>If you’re dealing with customers who have BizTalk, integration account is a “must-know”</a:t>
            </a:r>
          </a:p>
          <a:p>
            <a:pPr marL="0" indent="0">
              <a:buFont typeface="Arial" panose="020B0604020202020204" pitchFamily="34" charset="0"/>
              <a:buNone/>
            </a:pPr>
            <a:endParaRPr lang="en-US" sz="1000" dirty="0"/>
          </a:p>
          <a:p>
            <a:pPr marL="0" indent="0">
              <a:buFont typeface="Arial" panose="020B0604020202020204" pitchFamily="34" charset="0"/>
              <a:buNone/>
            </a:pPr>
            <a:endParaRPr lang="en-US" sz="1000" dirty="0"/>
          </a:p>
        </p:txBody>
      </p:sp>
      <p:sp>
        <p:nvSpPr>
          <p:cNvPr id="4" name="Slide Number Placeholder 3"/>
          <p:cNvSpPr>
            <a:spLocks noGrp="1"/>
          </p:cNvSpPr>
          <p:nvPr>
            <p:ph type="sldNum" sz="quarter" idx="10"/>
          </p:nvPr>
        </p:nvSpPr>
        <p:spPr/>
        <p:txBody>
          <a:bodyPr/>
          <a:lstStyle/>
          <a:p>
            <a:fld id="{28E37EDA-19EB-4689-A176-134AA2038296}" type="slidenum">
              <a:rPr lang="en-US" smtClean="0"/>
              <a:t>51</a:t>
            </a:fld>
            <a:endParaRPr lang="en-US"/>
          </a:p>
        </p:txBody>
      </p:sp>
    </p:spTree>
    <p:extLst>
      <p:ext uri="{BB962C8B-B14F-4D97-AF65-F5344CB8AC3E}">
        <p14:creationId xmlns:p14="http://schemas.microsoft.com/office/powerpoint/2010/main" val="650932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 on Logic Apps. </a:t>
            </a:r>
          </a:p>
          <a:p>
            <a:endParaRPr lang="en-US" dirty="0"/>
          </a:p>
          <a:p>
            <a:r>
              <a:rPr lang="en-US" dirty="0"/>
              <a:t>Microsoft Flow is based on logic apps and we’ll discuss when to use which.</a:t>
            </a:r>
          </a:p>
          <a:p>
            <a:endParaRPr lang="en-US" dirty="0"/>
          </a:p>
          <a:p>
            <a:r>
              <a:rPr lang="en-US" dirty="0"/>
              <a:t>We won’t compare and contrast logic apps with durable functions, and briefly touch on the future of the Biztalk server.</a:t>
            </a:r>
          </a:p>
        </p:txBody>
      </p:sp>
      <p:sp>
        <p:nvSpPr>
          <p:cNvPr id="4" name="Slide Number Placeholder 3"/>
          <p:cNvSpPr>
            <a:spLocks noGrp="1"/>
          </p:cNvSpPr>
          <p:nvPr>
            <p:ph type="sldNum" sz="quarter" idx="10"/>
          </p:nvPr>
        </p:nvSpPr>
        <p:spPr/>
        <p:txBody>
          <a:bodyPr/>
          <a:lstStyle/>
          <a:p>
            <a:fld id="{28E37EDA-19EB-4689-A176-134AA2038296}" type="slidenum">
              <a:rPr lang="en-US" smtClean="0"/>
              <a:t>52</a:t>
            </a:fld>
            <a:endParaRPr lang="en-US"/>
          </a:p>
        </p:txBody>
      </p:sp>
    </p:spTree>
    <p:extLst>
      <p:ext uri="{BB962C8B-B14F-4D97-AF65-F5344CB8AC3E}">
        <p14:creationId xmlns:p14="http://schemas.microsoft.com/office/powerpoint/2010/main" val="416838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Competing consumer: a way to scale logic apps -- https://blogs.msdn.microsoft.com/vinaysin/2017/04/14/logic-apps-performance-with-service-bus/</a:t>
            </a:r>
          </a:p>
          <a:p>
            <a:endParaRPr lang="en-US" sz="1000" dirty="0"/>
          </a:p>
          <a:p>
            <a:r>
              <a:rPr lang="en-US" sz="1000" dirty="0"/>
              <a:t>Data enricher – during the workflow execution, certain actions get additional info from other systems and add/enrich the message that’s passed on down the way</a:t>
            </a:r>
          </a:p>
          <a:p>
            <a:endParaRPr lang="en-US" sz="1000" dirty="0"/>
          </a:p>
          <a:p>
            <a:r>
              <a:rPr lang="en-US" sz="1000" dirty="0"/>
              <a:t>Content based router – process broker (from prev. slide)</a:t>
            </a:r>
          </a:p>
          <a:p>
            <a:endParaRPr lang="en-US" sz="1000" dirty="0"/>
          </a:p>
          <a:p>
            <a:r>
              <a:rPr lang="en-US" sz="1000" dirty="0"/>
              <a:t>In order processing:  </a:t>
            </a:r>
          </a:p>
          <a:p>
            <a:r>
              <a:rPr lang="en-US" sz="1000" dirty="0"/>
              <a:t>- Use transport that provides ordered delivery, e.g. Service Bus queues</a:t>
            </a:r>
          </a:p>
          <a:p>
            <a:r>
              <a:rPr lang="en-US" sz="1000" dirty="0"/>
              <a:t>- Use Singleton workflows (use singleton option in trigger)</a:t>
            </a:r>
          </a:p>
          <a:p>
            <a:r>
              <a:rPr lang="en-US" sz="1000" dirty="0"/>
              <a:t>- Remove parallelism from foreach (use sequential option in foreach)</a:t>
            </a:r>
          </a:p>
          <a:p>
            <a:pPr lvl="1"/>
            <a:endParaRPr lang="en-US" sz="1000" dirty="0"/>
          </a:p>
          <a:p>
            <a:r>
              <a:rPr lang="en-US" sz="1000" dirty="0"/>
              <a:t>Correlation – e.g. response queue or URI passed along, session queue in Service Broker, convoy pattern</a:t>
            </a:r>
          </a:p>
          <a:p>
            <a:pPr marL="0" indent="0">
              <a:buNone/>
            </a:pPr>
            <a:r>
              <a:rPr lang="en-US" sz="1000" u="none" dirty="0"/>
              <a:t>Note:  Sequential Convoy (r</a:t>
            </a:r>
            <a:r>
              <a:rPr lang="en-US" sz="1000" dirty="0"/>
              <a:t>elated messages go to a single instance, e.g. hospital patient encounter – workflow instance per patient per encounter/case). Use Service Bus Sessions (requires sessions to be enabled on queue/topic, trigger with next available session, get next message using initiating session id)</a:t>
            </a:r>
          </a:p>
          <a:p>
            <a:pPr marL="0" indent="0">
              <a:buNone/>
            </a:pPr>
            <a:endParaRPr lang="en-US" sz="1000" dirty="0"/>
          </a:p>
          <a:p>
            <a:endParaRPr lang="en-US" sz="10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3/20/2019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943409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Request/Reply:  if you have a request end point, you may have a reply at the end of your workflow (synchronous), but you may also have it earlier in the process acknowledging receiving the request and continuing with asynchronous processing</a:t>
            </a:r>
          </a:p>
          <a:p>
            <a:endParaRPr lang="en-US" sz="1000" dirty="0"/>
          </a:p>
          <a:p>
            <a:r>
              <a:rPr lang="en-US" sz="1000" dirty="0"/>
              <a:t>Splitter – on trigger, can have a </a:t>
            </a:r>
            <a:r>
              <a:rPr lang="en-US" sz="1000" dirty="0" err="1"/>
              <a:t>SplitOn</a:t>
            </a:r>
            <a:r>
              <a:rPr lang="en-US" sz="1000" dirty="0"/>
              <a:t> property.  Used if your workflow receives a collection or batch of items to process.  You can choose a property that is used to create a new instance of the workflow to parallelize the work with multiple workflow instances processing the request, i.e. </a:t>
            </a:r>
            <a:r>
              <a:rPr lang="en-US" sz="1000" dirty="0" err="1"/>
              <a:t>spliton</a:t>
            </a:r>
            <a:r>
              <a:rPr lang="en-US" sz="1000" dirty="0"/>
              <a:t> property.</a:t>
            </a:r>
          </a:p>
          <a:p>
            <a:endParaRPr lang="en-US" sz="1000" dirty="0"/>
          </a:p>
          <a:p>
            <a:r>
              <a:rPr lang="en-US" sz="1000" dirty="0"/>
              <a:t>Pub-Sub – using Service Bus topics</a:t>
            </a:r>
          </a:p>
          <a:p>
            <a:endParaRPr lang="en-US" sz="1000" dirty="0"/>
          </a:p>
          <a:p>
            <a:r>
              <a:rPr lang="en-US" sz="1000" dirty="0"/>
              <a:t>Claim-check – e.g. service bus has a limit on message size.  If you want to pass big workloads around, put that data into a blob and use a reference to it (URI) as data in your message.</a:t>
            </a:r>
          </a:p>
          <a:p>
            <a:endParaRPr lang="en-US" sz="1000" dirty="0"/>
          </a:p>
          <a:p>
            <a:r>
              <a:rPr lang="en-US" sz="1000" dirty="0"/>
              <a:t>Batch – grouping desperate messages for processing.  This is very useful in cases where it’s important not to overwhelm a downstream system by numerous individual requests</a:t>
            </a:r>
          </a:p>
          <a:p>
            <a:r>
              <a:rPr lang="en-US" sz="1000" dirty="0"/>
              <a:t>Note:  batch release criteria can be composed, e.g. process whatever we have every hour regardless of number of messages, or every 100 messages…</a:t>
            </a:r>
          </a:p>
          <a:p>
            <a:endParaRPr lang="en-US" sz="1000" dirty="0"/>
          </a:p>
          <a:p>
            <a:r>
              <a:rPr lang="en-US" sz="1000" dirty="0"/>
              <a:t>Competing consumer: a way to scale logic apps -- https://blogs.msdn.microsoft.com/vinaysin/2017/04/14/logic-apps-performance-with-service-bus/</a:t>
            </a:r>
          </a:p>
          <a:p>
            <a:endParaRPr lang="en-US" sz="1000" dirty="0"/>
          </a:p>
          <a:p>
            <a:r>
              <a:rPr lang="en-US" sz="1000" dirty="0"/>
              <a:t>Data enricher – during the workflow execution, certain actions get additional info from other systems and add/enrich the message that’s passed on down the way</a:t>
            </a:r>
          </a:p>
          <a:p>
            <a:endParaRPr lang="en-US" sz="1000" dirty="0"/>
          </a:p>
          <a:p>
            <a:r>
              <a:rPr lang="en-US" sz="1000" dirty="0"/>
              <a:t>Content based router – process broker (from prev. slide)</a:t>
            </a:r>
          </a:p>
          <a:p>
            <a:endParaRPr lang="en-US" sz="1000" dirty="0"/>
          </a:p>
          <a:p>
            <a:r>
              <a:rPr lang="en-US" sz="1000" dirty="0"/>
              <a:t>In order processing:  </a:t>
            </a:r>
          </a:p>
          <a:p>
            <a:r>
              <a:rPr lang="en-US" sz="1000" dirty="0"/>
              <a:t>- Use transport that provides ordered delivery, e.g. Service Bus queues</a:t>
            </a:r>
          </a:p>
          <a:p>
            <a:r>
              <a:rPr lang="en-US" sz="1000" dirty="0"/>
              <a:t>- Use Singleton workflows (use singleton option in trigger)</a:t>
            </a:r>
          </a:p>
          <a:p>
            <a:r>
              <a:rPr lang="en-US" sz="1000" dirty="0"/>
              <a:t>- Remove parallelism from foreach (use sequential option in foreach)</a:t>
            </a:r>
          </a:p>
          <a:p>
            <a:pPr lvl="1"/>
            <a:endParaRPr lang="en-US" sz="1000" dirty="0"/>
          </a:p>
          <a:p>
            <a:r>
              <a:rPr lang="en-US" sz="1000" dirty="0"/>
              <a:t>Correlation – e.g. response queue or URI passed along, session queue in Service Broker, convoy pattern</a:t>
            </a:r>
          </a:p>
          <a:p>
            <a:pPr marL="0" indent="0">
              <a:buNone/>
            </a:pPr>
            <a:r>
              <a:rPr lang="en-US" sz="1000" u="none" dirty="0"/>
              <a:t>Note:  Sequential Convoy (r</a:t>
            </a:r>
            <a:r>
              <a:rPr lang="en-US" sz="1000" dirty="0"/>
              <a:t>elated messages go to a single instance, e.g. hospital patient encounter – workflow instance per patient per encounter/case). Use Service Bus Sessions (requires sessions to be enabled on queue/topic, trigger with next available session, get next message using initiating session id)</a:t>
            </a:r>
          </a:p>
          <a:p>
            <a:pPr marL="0" indent="0">
              <a:buNone/>
            </a:pPr>
            <a:endParaRPr lang="en-US" sz="1000" dirty="0"/>
          </a:p>
          <a:p>
            <a:endParaRPr lang="en-US" sz="10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3/20/2019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556990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So why these limitations on services?</a:t>
            </a:r>
          </a:p>
          <a:p>
            <a:endParaRPr lang="en-US" sz="1000" dirty="0"/>
          </a:p>
          <a:p>
            <a:r>
              <a:rPr lang="en-US" sz="1000" dirty="0"/>
              <a:t>These are that for preserving the SLAs that our services define in their service definitions.</a:t>
            </a:r>
          </a:p>
          <a:p>
            <a:endParaRPr lang="en-US" sz="1000" dirty="0"/>
          </a:p>
          <a:p>
            <a:r>
              <a:rPr lang="en-US" sz="1000" dirty="0"/>
              <a:t>Passive trigger = time / polling</a:t>
            </a:r>
          </a:p>
          <a:p>
            <a:r>
              <a:rPr lang="en-US" sz="1000" dirty="0"/>
              <a:t>Active trigger = event driven</a:t>
            </a:r>
          </a:p>
          <a:p>
            <a:endParaRPr lang="en-US" sz="1000" dirty="0"/>
          </a:p>
          <a:p>
            <a:r>
              <a:rPr lang="en-US" sz="1000" dirty="0"/>
              <a:t>Disaster recovery</a:t>
            </a:r>
          </a:p>
          <a:p>
            <a:endParaRPr lang="en-US" sz="1000" dirty="0"/>
          </a:p>
          <a:p>
            <a:pPr marL="171450" indent="-171450">
              <a:buFont typeface="Arial" panose="020B0604020202020204" pitchFamily="34" charset="0"/>
              <a:buChar char="•"/>
            </a:pPr>
            <a:r>
              <a:rPr lang="en-US" sz="1000" dirty="0"/>
              <a:t>Logic apps with passive triggers can be created in an alternative region but routing is manual (e.g. using API management)</a:t>
            </a:r>
          </a:p>
          <a:p>
            <a:pPr marL="171450" indent="-171450">
              <a:buFont typeface="Arial" panose="020B0604020202020204" pitchFamily="34" charset="0"/>
              <a:buChar char="•"/>
            </a:pPr>
            <a:r>
              <a:rPr lang="en-US" sz="1000" dirty="0"/>
              <a:t>Logica apps with active triggers can be created in an alternative region but would need custom work to enable / disable the apps as needed.</a:t>
            </a:r>
          </a:p>
          <a:p>
            <a:pPr marL="171450" indent="-171450">
              <a:buFont typeface="Arial" panose="020B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fld id="{28E37EDA-19EB-4689-A176-134AA2038296}" type="slidenum">
              <a:rPr lang="en-US" smtClean="0"/>
              <a:t>55</a:t>
            </a:fld>
            <a:endParaRPr lang="en-US"/>
          </a:p>
        </p:txBody>
      </p:sp>
    </p:spTree>
    <p:extLst>
      <p:ext uri="{BB962C8B-B14F-4D97-AF65-F5344CB8AC3E}">
        <p14:creationId xmlns:p14="http://schemas.microsoft.com/office/powerpoint/2010/main" val="2622566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Tracked properties – logic app is going to log some standard properties such as when an action started and completed, the result, etc.</a:t>
            </a:r>
          </a:p>
          <a:p>
            <a:r>
              <a:rPr lang="en-US" dirty="0"/>
              <a:t>You can also have your own properties added to the log to provide more business context, e.g. order id that’ll help you find failed instances based on business data.  You can then query on those tracked properties in log analytics.</a:t>
            </a:r>
          </a:p>
          <a:p>
            <a:endParaRPr lang="en-US" dirty="0"/>
          </a:p>
          <a:p>
            <a:r>
              <a:rPr lang="en-US" dirty="0"/>
              <a:t>Tracking API – in addition to being able to track certain properties, you can call a RESTful API and write tracking events to logic app diagnostic logs.</a:t>
            </a:r>
          </a:p>
          <a:p>
            <a:endParaRPr lang="en-US" dirty="0"/>
          </a:p>
          <a:p>
            <a:r>
              <a:rPr lang="en-US" dirty="0"/>
              <a:t>OMS sits on top of log analytics</a:t>
            </a:r>
          </a:p>
          <a:p>
            <a:endParaRPr lang="en-US" dirty="0"/>
          </a:p>
        </p:txBody>
      </p:sp>
      <p:sp>
        <p:nvSpPr>
          <p:cNvPr id="4" name="Slide Number Placeholder 3"/>
          <p:cNvSpPr>
            <a:spLocks noGrp="1"/>
          </p:cNvSpPr>
          <p:nvPr>
            <p:ph type="sldNum" sz="quarter" idx="10"/>
          </p:nvPr>
        </p:nvSpPr>
        <p:spPr/>
        <p:txBody>
          <a:bodyPr/>
          <a:lstStyle/>
          <a:p>
            <a:fld id="{28E37EDA-19EB-4689-A176-134AA2038296}" type="slidenum">
              <a:rPr lang="en-US" smtClean="0"/>
              <a:t>56</a:t>
            </a:fld>
            <a:endParaRPr lang="en-US"/>
          </a:p>
        </p:txBody>
      </p:sp>
    </p:spTree>
    <p:extLst>
      <p:ext uri="{BB962C8B-B14F-4D97-AF65-F5344CB8AC3E}">
        <p14:creationId xmlns:p14="http://schemas.microsoft.com/office/powerpoint/2010/main" val="2466490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206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563" y="250825"/>
            <a:ext cx="6159500" cy="3465513"/>
          </a:xfrm>
        </p:spPr>
      </p:sp>
      <p:sp>
        <p:nvSpPr>
          <p:cNvPr id="3" name="Notes Placeholder 2"/>
          <p:cNvSpPr>
            <a:spLocks noGrp="1"/>
          </p:cNvSpPr>
          <p:nvPr>
            <p:ph type="body" idx="1"/>
          </p:nvPr>
        </p:nvSpPr>
        <p:spPr/>
        <p:txBody>
          <a:bodyPr/>
          <a:lstStyle/>
          <a:p>
            <a:r>
              <a:rPr lang="en-GB" sz="1000" dirty="0"/>
              <a:t>Here is an example of a logic app in the visual designer:</a:t>
            </a:r>
          </a:p>
          <a:p>
            <a:endParaRPr lang="en-GB" sz="1000" dirty="0"/>
          </a:p>
          <a:p>
            <a:pPr marL="171450" indent="-171450">
              <a:buFont typeface="Arial" panose="020B0604020202020204" pitchFamily="34" charset="0"/>
              <a:buChar char="•"/>
            </a:pPr>
            <a:r>
              <a:rPr lang="en-GB" sz="1000" dirty="0"/>
              <a:t>The app is started by</a:t>
            </a:r>
            <a:r>
              <a:rPr lang="en-GB" sz="1000" b="1" dirty="0"/>
              <a:t> </a:t>
            </a:r>
            <a:r>
              <a:rPr lang="en-GB" sz="1000" b="0" dirty="0"/>
              <a:t>a recurrence </a:t>
            </a:r>
            <a:r>
              <a:rPr lang="en-GB" sz="1000" b="1" dirty="0"/>
              <a:t>trigger</a:t>
            </a:r>
            <a:r>
              <a:rPr lang="en-GB" sz="1000" b="0" dirty="0"/>
              <a:t> that kicks it off on a recurring schedule, for example every 30 minutes.</a:t>
            </a:r>
          </a:p>
          <a:p>
            <a:pPr marL="171450" indent="-171450">
              <a:buFont typeface="Arial" panose="020B0604020202020204" pitchFamily="34" charset="0"/>
              <a:buChar char="•"/>
            </a:pPr>
            <a:r>
              <a:rPr lang="en-GB" sz="1000" b="0" dirty="0"/>
              <a:t>Then it gets travel time using an </a:t>
            </a:r>
            <a:r>
              <a:rPr lang="en-GB" sz="1000" b="1" dirty="0"/>
              <a:t>action</a:t>
            </a:r>
            <a:r>
              <a:rPr lang="en-GB" sz="1000" b="0" dirty="0"/>
              <a:t> that </a:t>
            </a:r>
            <a:r>
              <a:rPr lang="en-GB" sz="1000" b="1" dirty="0"/>
              <a:t>connects</a:t>
            </a:r>
            <a:r>
              <a:rPr lang="en-GB" sz="1000" b="0" dirty="0"/>
              <a:t> to Bing maps.</a:t>
            </a:r>
          </a:p>
          <a:p>
            <a:pPr marL="171450" indent="-171450">
              <a:buFont typeface="Arial" panose="020B0604020202020204" pitchFamily="34" charset="0"/>
              <a:buChar char="•"/>
            </a:pPr>
            <a:r>
              <a:rPr lang="en-GB" sz="1000" b="0" dirty="0"/>
              <a:t>Next it stores the travel time in a </a:t>
            </a:r>
            <a:r>
              <a:rPr lang="en-GB" sz="1000" b="1" dirty="0"/>
              <a:t>variable</a:t>
            </a:r>
            <a:r>
              <a:rPr lang="en-GB" sz="1000" b="0" dirty="0"/>
              <a:t> for use in future actions.</a:t>
            </a:r>
          </a:p>
          <a:p>
            <a:pPr marL="171450" indent="-171450">
              <a:buFont typeface="Arial" panose="020B0604020202020204" pitchFamily="34" charset="0"/>
              <a:buChar char="•"/>
            </a:pPr>
            <a:r>
              <a:rPr lang="en-GB" sz="1000" b="0" dirty="0"/>
              <a:t>The next step is a </a:t>
            </a:r>
            <a:r>
              <a:rPr lang="en-GB" sz="1000" b="1" dirty="0"/>
              <a:t>condition</a:t>
            </a:r>
            <a:r>
              <a:rPr lang="en-GB" sz="1000" b="0" dirty="0"/>
              <a:t> to see whether the travel time exceeds a certain amount.</a:t>
            </a:r>
          </a:p>
          <a:p>
            <a:pPr marL="171450" indent="-171450">
              <a:buFont typeface="Arial" panose="020B0604020202020204" pitchFamily="34" charset="0"/>
              <a:buChar char="•"/>
            </a:pPr>
            <a:r>
              <a:rPr lang="en-GB" sz="1000" b="0" dirty="0"/>
              <a:t>If it does the </a:t>
            </a:r>
            <a:r>
              <a:rPr lang="en-GB" sz="1000" b="1" dirty="0"/>
              <a:t>Outlook </a:t>
            </a:r>
            <a:r>
              <a:rPr lang="en-GB" sz="1000" b="0" dirty="0"/>
              <a:t>action sends a notification email.</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6544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013" y="441325"/>
            <a:ext cx="6010275" cy="3381375"/>
          </a:xfrm>
        </p:spPr>
      </p:sp>
      <p:sp>
        <p:nvSpPr>
          <p:cNvPr id="3" name="Notes Placeholder 2"/>
          <p:cNvSpPr>
            <a:spLocks noGrp="1"/>
          </p:cNvSpPr>
          <p:nvPr>
            <p:ph type="body" idx="1"/>
          </p:nvPr>
        </p:nvSpPr>
        <p:spPr/>
        <p:txBody>
          <a:bodyPr/>
          <a:lstStyle/>
          <a:p>
            <a:r>
              <a:rPr lang="en-GB"/>
              <a:t>&lt;Transition to next slide&gt;</a:t>
            </a:r>
            <a:endParaRPr lang="en-GB" b="0"/>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446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250825"/>
            <a:ext cx="6159500" cy="3465513"/>
          </a:xfrm>
        </p:spPr>
      </p:sp>
      <p:sp>
        <p:nvSpPr>
          <p:cNvPr id="3" name="Notes Placeholder 2"/>
          <p:cNvSpPr>
            <a:spLocks noGrp="1"/>
          </p:cNvSpPr>
          <p:nvPr>
            <p:ph type="body" idx="1"/>
          </p:nvPr>
        </p:nvSpPr>
        <p:spPr/>
        <p:txBody>
          <a:bodyPr/>
          <a:lstStyle/>
          <a:p>
            <a:r>
              <a:rPr lang="en-GB" sz="1000" dirty="0"/>
              <a:t>Here is an example of a logic app in the visual designer:</a:t>
            </a:r>
          </a:p>
          <a:p>
            <a:endParaRPr lang="en-GB" sz="1000" dirty="0"/>
          </a:p>
          <a:p>
            <a:pPr marL="171450" indent="-171450">
              <a:buFont typeface="Arial" panose="020B0604020202020204" pitchFamily="34" charset="0"/>
              <a:buChar char="•"/>
            </a:pPr>
            <a:r>
              <a:rPr lang="en-GB" sz="1000" dirty="0"/>
              <a:t>The app is started by</a:t>
            </a:r>
            <a:r>
              <a:rPr lang="en-GB" sz="1000" b="1" dirty="0"/>
              <a:t> </a:t>
            </a:r>
            <a:r>
              <a:rPr lang="en-GB" sz="1000" b="0" dirty="0"/>
              <a:t>a recurrence </a:t>
            </a:r>
            <a:r>
              <a:rPr lang="en-GB" sz="1000" b="1" dirty="0"/>
              <a:t>trigger</a:t>
            </a:r>
            <a:r>
              <a:rPr lang="en-GB" sz="1000" b="0" dirty="0"/>
              <a:t> that kicks it of on a recurring schedule, for example every 30 minutes.</a:t>
            </a:r>
          </a:p>
          <a:p>
            <a:pPr marL="171450" indent="-171450">
              <a:buFont typeface="Arial" panose="020B0604020202020204" pitchFamily="34" charset="0"/>
              <a:buChar char="•"/>
            </a:pPr>
            <a:r>
              <a:rPr lang="en-GB" sz="1000" b="0" dirty="0"/>
              <a:t>Then it gets travel time using an </a:t>
            </a:r>
            <a:r>
              <a:rPr lang="en-GB" sz="1000" b="1" dirty="0"/>
              <a:t>action</a:t>
            </a:r>
            <a:r>
              <a:rPr lang="en-GB" sz="1000" b="0" dirty="0"/>
              <a:t> that </a:t>
            </a:r>
            <a:r>
              <a:rPr lang="en-GB" sz="1000" b="1" dirty="0"/>
              <a:t>connects</a:t>
            </a:r>
            <a:r>
              <a:rPr lang="en-GB" sz="1000" b="0" dirty="0"/>
              <a:t> to Bing maps.</a:t>
            </a:r>
          </a:p>
          <a:p>
            <a:pPr marL="171450" indent="-171450">
              <a:buFont typeface="Arial" panose="020B0604020202020204" pitchFamily="34" charset="0"/>
              <a:buChar char="•"/>
            </a:pPr>
            <a:r>
              <a:rPr lang="en-GB" sz="1000" b="0" dirty="0"/>
              <a:t>Next it stores the travel time in a </a:t>
            </a:r>
            <a:r>
              <a:rPr lang="en-GB" sz="1000" b="1" dirty="0"/>
              <a:t>variable</a:t>
            </a:r>
            <a:r>
              <a:rPr lang="en-GB" sz="1000" b="0" dirty="0"/>
              <a:t> for use in future actions.</a:t>
            </a:r>
          </a:p>
          <a:p>
            <a:pPr marL="171450" indent="-171450">
              <a:buFont typeface="Arial" panose="020B0604020202020204" pitchFamily="34" charset="0"/>
              <a:buChar char="•"/>
            </a:pPr>
            <a:r>
              <a:rPr lang="en-GB" sz="1000" b="0" dirty="0"/>
              <a:t>The next step is a </a:t>
            </a:r>
            <a:r>
              <a:rPr lang="en-GB" sz="1000" b="1" dirty="0"/>
              <a:t>condition</a:t>
            </a:r>
            <a:r>
              <a:rPr lang="en-GB" sz="1000" b="0" dirty="0"/>
              <a:t> to see whether the travel time exceeds a certain amount.</a:t>
            </a:r>
          </a:p>
          <a:p>
            <a:pPr marL="171450" indent="-171450">
              <a:buFont typeface="Arial" panose="020B0604020202020204" pitchFamily="34" charset="0"/>
              <a:buChar char="•"/>
            </a:pPr>
            <a:r>
              <a:rPr lang="en-GB" sz="1000" b="0" dirty="0"/>
              <a:t>If it does the </a:t>
            </a:r>
            <a:r>
              <a:rPr lang="en-GB" sz="1000" b="1" dirty="0"/>
              <a:t>outlook </a:t>
            </a:r>
            <a:r>
              <a:rPr lang="en-GB" sz="1000" b="0" dirty="0"/>
              <a:t>action sends a notification email.</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743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342900"/>
            <a:ext cx="6400800" cy="360045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dirty="0"/>
              <a:t>Some </a:t>
            </a:r>
            <a:r>
              <a:rPr lang="en-US" sz="1000" b="1" dirty="0"/>
              <a:t>actions </a:t>
            </a:r>
            <a:r>
              <a:rPr lang="en-US" sz="1000" b="0" dirty="0"/>
              <a:t>like the “Get travel time” action in the previous app needs to connect to a service (Bing maps in this case) to retrieve data.</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dirty="0"/>
              <a:t>Logic Apps allow you to </a:t>
            </a:r>
            <a:r>
              <a:rPr lang="en-US" sz="1000" b="1" dirty="0"/>
              <a:t>connect</a:t>
            </a:r>
            <a:r>
              <a:rPr lang="en-US" sz="1000" b="0" dirty="0"/>
              <a:t> to hundreds of cloud services including consumer services like Twitter and business apps like Office 365 or Salesforce.</a:t>
            </a:r>
          </a:p>
          <a:p>
            <a:endParaRPr lang="en-NZ" sz="1000" b="0" dirty="0"/>
          </a:p>
          <a:p>
            <a:r>
              <a:rPr lang="en-NZ" sz="1000" b="0" dirty="0"/>
              <a:t>Logic Apps can also be connected to on premises systems like SAP and SharePoint or databases like SQL Server and Oracle.</a:t>
            </a:r>
            <a:endParaRPr lang="en-NZ" sz="1000" baseline="0"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406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0C53-276F-483F-89E3-88DADA4C27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E4BF57-59EF-420D-A15F-855A786D74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DB7A-10D8-4C6F-85A5-BCF136D5778A}"/>
              </a:ext>
            </a:extLst>
          </p:cNvPr>
          <p:cNvSpPr>
            <a:spLocks noGrp="1"/>
          </p:cNvSpPr>
          <p:nvPr>
            <p:ph type="dt" sz="half" idx="10"/>
          </p:nvPr>
        </p:nvSpPr>
        <p:spPr/>
        <p:txBody>
          <a:bodyPr/>
          <a:lstStyle/>
          <a:p>
            <a:fld id="{2F2E17A5-2925-47E2-953D-02C0FACF8A30}" type="datetimeFigureOut">
              <a:rPr lang="en-US" smtClean="0"/>
              <a:t>3/20/2019</a:t>
            </a:fld>
            <a:endParaRPr lang="en-US"/>
          </a:p>
        </p:txBody>
      </p:sp>
      <p:sp>
        <p:nvSpPr>
          <p:cNvPr id="5" name="Footer Placeholder 4">
            <a:extLst>
              <a:ext uri="{FF2B5EF4-FFF2-40B4-BE49-F238E27FC236}">
                <a16:creationId xmlns:a16="http://schemas.microsoft.com/office/drawing/2014/main" id="{2CEDA63B-1069-4329-8B3D-88005D6F0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A045F-A598-4D71-9090-BE7AF44D7CF4}"/>
              </a:ext>
            </a:extLst>
          </p:cNvPr>
          <p:cNvSpPr>
            <a:spLocks noGrp="1"/>
          </p:cNvSpPr>
          <p:nvPr>
            <p:ph type="sldNum" sz="quarter" idx="12"/>
          </p:nvPr>
        </p:nvSpPr>
        <p:spPr/>
        <p:txBody>
          <a:bodyPr/>
          <a:lstStyle/>
          <a:p>
            <a:fld id="{8618142A-4F9E-40D6-8358-0BE0D5729734}" type="slidenum">
              <a:rPr lang="en-US" smtClean="0"/>
              <a:t>‹#›</a:t>
            </a:fld>
            <a:endParaRPr lang="en-US"/>
          </a:p>
        </p:txBody>
      </p:sp>
    </p:spTree>
    <p:extLst>
      <p:ext uri="{BB962C8B-B14F-4D97-AF65-F5344CB8AC3E}">
        <p14:creationId xmlns:p14="http://schemas.microsoft.com/office/powerpoint/2010/main" val="2538983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E082-7AB5-4546-8811-28FE51D10F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EDD305-90E5-4483-9C33-A8810850AB8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0D11A-5F15-4799-8947-9E1D1BDDB88F}"/>
              </a:ext>
            </a:extLst>
          </p:cNvPr>
          <p:cNvSpPr>
            <a:spLocks noGrp="1"/>
          </p:cNvSpPr>
          <p:nvPr>
            <p:ph type="dt" sz="half" idx="10"/>
          </p:nvPr>
        </p:nvSpPr>
        <p:spPr/>
        <p:txBody>
          <a:bodyPr/>
          <a:lstStyle/>
          <a:p>
            <a:fld id="{2F2E17A5-2925-47E2-953D-02C0FACF8A30}" type="datetimeFigureOut">
              <a:rPr lang="en-US" smtClean="0"/>
              <a:t>3/20/2019</a:t>
            </a:fld>
            <a:endParaRPr lang="en-US"/>
          </a:p>
        </p:txBody>
      </p:sp>
      <p:sp>
        <p:nvSpPr>
          <p:cNvPr id="5" name="Footer Placeholder 4">
            <a:extLst>
              <a:ext uri="{FF2B5EF4-FFF2-40B4-BE49-F238E27FC236}">
                <a16:creationId xmlns:a16="http://schemas.microsoft.com/office/drawing/2014/main" id="{8F5A3B7F-EDE7-4AA8-80EC-AE156A978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494BC6-9D35-433A-95F4-19B066DE01C6}"/>
              </a:ext>
            </a:extLst>
          </p:cNvPr>
          <p:cNvSpPr>
            <a:spLocks noGrp="1"/>
          </p:cNvSpPr>
          <p:nvPr>
            <p:ph type="sldNum" sz="quarter" idx="12"/>
          </p:nvPr>
        </p:nvSpPr>
        <p:spPr/>
        <p:txBody>
          <a:bodyPr/>
          <a:lstStyle/>
          <a:p>
            <a:fld id="{8618142A-4F9E-40D6-8358-0BE0D5729734}" type="slidenum">
              <a:rPr lang="en-US" smtClean="0"/>
              <a:t>‹#›</a:t>
            </a:fld>
            <a:endParaRPr lang="en-US"/>
          </a:p>
        </p:txBody>
      </p:sp>
    </p:spTree>
    <p:extLst>
      <p:ext uri="{BB962C8B-B14F-4D97-AF65-F5344CB8AC3E}">
        <p14:creationId xmlns:p14="http://schemas.microsoft.com/office/powerpoint/2010/main" val="19289608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17218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Content, Accent 2, Non-bulleted text">
    <p:bg>
      <p:bgPr>
        <a:solidFill>
          <a:srgbClr val="44235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sz="4000">
                <a:solidFill>
                  <a:schemeClr val="bg1"/>
                </a:solidFill>
              </a:defRPr>
            </a:lvl1pPr>
            <a:lvl2pPr marL="28006" indent="0">
              <a:buNone/>
              <a:defRPr sz="2000">
                <a:solidFill>
                  <a:schemeClr val="bg1"/>
                </a:solidFill>
              </a:defRPr>
            </a:lvl2pPr>
            <a:lvl3pPr marL="219386" indent="0">
              <a:buNone/>
              <a:defRPr sz="1961">
                <a:solidFill>
                  <a:schemeClr val="bg1"/>
                </a:solidFill>
              </a:defRPr>
            </a:lvl3pPr>
            <a:lvl4pPr marL="466779" indent="0">
              <a:buNone/>
              <a:defRPr sz="1765">
                <a:solidFill>
                  <a:schemeClr val="bg1"/>
                </a:solidFill>
              </a:defRPr>
            </a:lvl4pPr>
            <a:lvl5pPr marL="725061" indent="0">
              <a:buNone/>
              <a:defRPr sz="176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61382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71469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421492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711739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83299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53944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50420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370690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12032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543263-8422-4BDF-983E-5C920D292F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E0A123-41D6-4BC5-9D73-B3ED1F78B0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74A76-94A0-4377-98CA-EB9B1C3256F2}"/>
              </a:ext>
            </a:extLst>
          </p:cNvPr>
          <p:cNvSpPr>
            <a:spLocks noGrp="1"/>
          </p:cNvSpPr>
          <p:nvPr>
            <p:ph type="dt" sz="half" idx="10"/>
          </p:nvPr>
        </p:nvSpPr>
        <p:spPr/>
        <p:txBody>
          <a:bodyPr/>
          <a:lstStyle/>
          <a:p>
            <a:fld id="{2F2E17A5-2925-47E2-953D-02C0FACF8A30}" type="datetimeFigureOut">
              <a:rPr lang="en-US" smtClean="0"/>
              <a:t>3/20/2019</a:t>
            </a:fld>
            <a:endParaRPr lang="en-US"/>
          </a:p>
        </p:txBody>
      </p:sp>
      <p:sp>
        <p:nvSpPr>
          <p:cNvPr id="5" name="Footer Placeholder 4">
            <a:extLst>
              <a:ext uri="{FF2B5EF4-FFF2-40B4-BE49-F238E27FC236}">
                <a16:creationId xmlns:a16="http://schemas.microsoft.com/office/drawing/2014/main" id="{8AE9ED52-2E91-45E6-9DB1-5D751FDCC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0E4970-D90F-4690-83E1-9B998D8852C3}"/>
              </a:ext>
            </a:extLst>
          </p:cNvPr>
          <p:cNvSpPr>
            <a:spLocks noGrp="1"/>
          </p:cNvSpPr>
          <p:nvPr>
            <p:ph type="sldNum" sz="quarter" idx="12"/>
          </p:nvPr>
        </p:nvSpPr>
        <p:spPr/>
        <p:txBody>
          <a:bodyPr/>
          <a:lstStyle/>
          <a:p>
            <a:fld id="{8618142A-4F9E-40D6-8358-0BE0D5729734}" type="slidenum">
              <a:rPr lang="en-US" smtClean="0"/>
              <a:t>‹#›</a:t>
            </a:fld>
            <a:endParaRPr lang="en-US"/>
          </a:p>
        </p:txBody>
      </p:sp>
    </p:spTree>
    <p:extLst>
      <p:ext uri="{BB962C8B-B14F-4D97-AF65-F5344CB8AC3E}">
        <p14:creationId xmlns:p14="http://schemas.microsoft.com/office/powerpoint/2010/main" val="322451254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25181893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23074256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3824496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7205684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gradFill>
                  <a:gsLst>
                    <a:gs pos="1250">
                      <a:schemeClr val="tx1"/>
                    </a:gs>
                    <a:gs pos="100000">
                      <a:schemeClr val="tx1"/>
                    </a:gs>
                  </a:gsLst>
                  <a:lin ang="5400000" scaled="0"/>
                </a:gradFill>
              </a:defRPr>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gradFill>
                  <a:gsLst>
                    <a:gs pos="1250">
                      <a:schemeClr val="tx1"/>
                    </a:gs>
                    <a:gs pos="100000">
                      <a:schemeClr val="tx1"/>
                    </a:gs>
                  </a:gsLst>
                  <a:lin ang="5400000" scaled="0"/>
                </a:gradFill>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087373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9039479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7738171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165309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26044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293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688833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3C746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36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616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51689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5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6269992" y="1130581"/>
            <a:ext cx="5461867" cy="5357578"/>
          </a:xfrm>
        </p:spPr>
        <p:txBody>
          <a:bodyPr wrap="square">
            <a:noAutofit/>
          </a:bodyPr>
          <a:lstStyle>
            <a:lvl1pPr marL="0" indent="0">
              <a:spcBef>
                <a:spcPts val="1200"/>
              </a:spcBef>
              <a:buClr>
                <a:schemeClr val="tx1"/>
              </a:buClr>
              <a:buFont typeface="Arial" pitchFamily="34" charset="0"/>
              <a:buNone/>
              <a:defRPr sz="3200">
                <a:solidFill>
                  <a:schemeClr val="tx1"/>
                </a:solidFill>
                <a:latin typeface="+mj-lt"/>
              </a:defRPr>
            </a:lvl1pPr>
            <a:lvl2pPr marL="0" indent="0">
              <a:buFont typeface="Arial" panose="020B0604020202020204" pitchFamily="34" charset="0"/>
              <a:buNone/>
              <a:defRPr sz="2000"/>
            </a:lvl2pPr>
            <a:lvl3pPr marL="292464" indent="0">
              <a:buFont typeface="Arial" panose="020B0604020202020204" pitchFamily="34" charset="0"/>
              <a:buNone/>
              <a:tabLst/>
              <a:defRPr sz="1960"/>
            </a:lvl3pPr>
            <a:lvl4pPr marL="520952" indent="0">
              <a:buFont typeface="Arial" panose="020B0604020202020204" pitchFamily="34" charset="0"/>
              <a:buNone/>
              <a:defRPr/>
            </a:lvl4pPr>
            <a:lvl5pPr marL="685462" indent="0">
              <a:buFont typeface="Arial" panose="020B0604020202020204" pitchFamily="34" charse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6269992" y="203789"/>
            <a:ext cx="5461867" cy="899665"/>
          </a:xfrm>
        </p:spPr>
        <p:txBody>
          <a:bodyPr/>
          <a:lstStyle>
            <a:lvl1pPr>
              <a:defRPr sz="4400">
                <a:solidFill>
                  <a:srgbClr val="7030A0"/>
                </a:solidFill>
              </a:defRPr>
            </a:lvl1pPr>
          </a:lstStyle>
          <a:p>
            <a:r>
              <a:rPr lang="en-US"/>
              <a:t>Click to edit Master title</a:t>
            </a:r>
          </a:p>
        </p:txBody>
      </p:sp>
    </p:spTree>
    <p:extLst>
      <p:ext uri="{BB962C8B-B14F-4D97-AF65-F5344CB8AC3E}">
        <p14:creationId xmlns:p14="http://schemas.microsoft.com/office/powerpoint/2010/main" val="133071650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269242" y="1189179"/>
            <a:ext cx="5461867" cy="5357578"/>
          </a:xfrm>
        </p:spPr>
        <p:txBody>
          <a:bodyPr wrap="square">
            <a:noAutofit/>
          </a:bodyPr>
          <a:lstStyle>
            <a:lvl1pPr marL="0" indent="0">
              <a:spcBef>
                <a:spcPts val="1200"/>
              </a:spcBef>
              <a:buClr>
                <a:schemeClr val="tx1"/>
              </a:buClr>
              <a:buFont typeface="Arial" pitchFamily="34" charset="0"/>
              <a:buNone/>
              <a:defRPr sz="3200">
                <a:solidFill>
                  <a:schemeClr val="tx1"/>
                </a:solidFill>
                <a:latin typeface="+mj-lt"/>
              </a:defRPr>
            </a:lvl1pPr>
            <a:lvl2pPr marL="0" indent="0">
              <a:buFont typeface="Arial" panose="020B0604020202020204" pitchFamily="34" charset="0"/>
              <a:buNone/>
              <a:defRPr sz="2000"/>
            </a:lvl2pPr>
            <a:lvl3pPr marL="292464" indent="0">
              <a:buFont typeface="Arial" panose="020B0604020202020204" pitchFamily="34" charset="0"/>
              <a:buNone/>
              <a:tabLst/>
              <a:defRPr sz="1960"/>
            </a:lvl3pPr>
            <a:lvl4pPr marL="520952" indent="0">
              <a:buFont typeface="Arial" panose="020B0604020202020204" pitchFamily="34" charset="0"/>
              <a:buNone/>
              <a:defRPr/>
            </a:lvl4pPr>
            <a:lvl5pPr marL="685462" indent="0">
              <a:buFont typeface="Arial" panose="020B0604020202020204" pitchFamily="34" charse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69242" y="289514"/>
            <a:ext cx="5461867" cy="899665"/>
          </a:xfrm>
        </p:spPr>
        <p:txBody>
          <a:bodyPr/>
          <a:lstStyle>
            <a:lvl1pPr>
              <a:defRPr sz="4400">
                <a:solidFill>
                  <a:srgbClr val="7030A0"/>
                </a:solidFill>
              </a:defRPr>
            </a:lvl1pPr>
          </a:lstStyle>
          <a:p>
            <a:r>
              <a:rPr lang="en-US"/>
              <a:t>Click to edit Master title</a:t>
            </a:r>
          </a:p>
        </p:txBody>
      </p:sp>
    </p:spTree>
    <p:extLst>
      <p:ext uri="{BB962C8B-B14F-4D97-AF65-F5344CB8AC3E}">
        <p14:creationId xmlns:p14="http://schemas.microsoft.com/office/powerpoint/2010/main" val="50909787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fld id="{FAADACFB-7C71-4E89-89D2-7BBA40B7BFA9}" type="slidenum">
              <a:rPr lang="en-US" smtClean="0"/>
              <a:pPr/>
              <a:t>‹#›</a:t>
            </a:fld>
            <a:endParaRPr lang="en-US"/>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a:t>Click to add subtitle</a:t>
            </a:r>
          </a:p>
        </p:txBody>
      </p:sp>
    </p:spTree>
    <p:extLst>
      <p:ext uri="{BB962C8B-B14F-4D97-AF65-F5344CB8AC3E}">
        <p14:creationId xmlns:p14="http://schemas.microsoft.com/office/powerpoint/2010/main" val="297795549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Content Page (Blue)">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124" y="859"/>
            <a:ext cx="12192127" cy="7361966"/>
          </a:xfrm>
          <a:prstGeom prst="rect">
            <a:avLst/>
          </a:prstGeom>
        </p:spPr>
      </p:pic>
      <p:sp>
        <p:nvSpPr>
          <p:cNvPr id="10" name="Content Placeholder 2"/>
          <p:cNvSpPr>
            <a:spLocks noGrp="1"/>
          </p:cNvSpPr>
          <p:nvPr>
            <p:ph idx="1"/>
          </p:nvPr>
        </p:nvSpPr>
        <p:spPr>
          <a:xfrm>
            <a:off x="864989" y="1463042"/>
            <a:ext cx="10566400" cy="1322754"/>
          </a:xfrm>
        </p:spPr>
        <p:txBody>
          <a:bodyPr/>
          <a:lstStyle>
            <a:lvl1pPr marL="274214" indent="-274214">
              <a:buClr>
                <a:srgbClr val="5191CD"/>
              </a:buClr>
              <a:buFontTx/>
              <a:buBlip>
                <a:blip r:embed="rId3"/>
              </a:buBlip>
              <a:defRPr sz="1400">
                <a:solidFill>
                  <a:schemeClr val="bg1"/>
                </a:solidFill>
                <a:latin typeface="Segoe UI" pitchFamily="34" charset="0"/>
                <a:ea typeface="Segoe UI" pitchFamily="34" charset="0"/>
                <a:cs typeface="Segoe UI" pitchFamily="34" charset="0"/>
              </a:defRPr>
            </a:lvl1pPr>
            <a:lvl2pPr marL="548430" indent="-274214">
              <a:buClr>
                <a:srgbClr val="5191CD"/>
              </a:buClr>
              <a:buSzPct val="75000"/>
              <a:buFontTx/>
              <a:buBlip>
                <a:blip r:embed="rId3"/>
              </a:buBlip>
              <a:defRPr sz="1400">
                <a:solidFill>
                  <a:schemeClr val="bg1"/>
                </a:solidFill>
                <a:latin typeface="+mn-lt"/>
              </a:defRPr>
            </a:lvl2pPr>
            <a:lvl3pPr marL="822644" indent="-274214">
              <a:buClr>
                <a:srgbClr val="5191CD"/>
              </a:buClr>
              <a:buFont typeface="Segoe" charset="0"/>
              <a:buChar char="–"/>
              <a:defRPr sz="1400">
                <a:solidFill>
                  <a:schemeClr val="bg1"/>
                </a:solidFill>
                <a:latin typeface="+mn-lt"/>
              </a:defRPr>
            </a:lvl3pPr>
            <a:lvl4pPr marL="1096859" indent="-274214">
              <a:buClr>
                <a:srgbClr val="5191CD"/>
              </a:buClr>
              <a:buFont typeface="Segoe" charset="0"/>
              <a:buChar char="–"/>
              <a:defRPr sz="1400">
                <a:solidFill>
                  <a:schemeClr val="bg1"/>
                </a:solidFill>
                <a:latin typeface="+mn-lt"/>
              </a:defRPr>
            </a:lvl4pPr>
            <a:lvl5pPr marL="1371074" indent="-274214">
              <a:buClr>
                <a:srgbClr val="5191CD"/>
              </a:buClr>
              <a:buFont typeface="Segoe" charset="0"/>
              <a:buChar char="–"/>
              <a:defRPr sz="14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1"/>
          <p:cNvSpPr>
            <a:spLocks noGrp="1"/>
          </p:cNvSpPr>
          <p:nvPr>
            <p:ph type="title" hasCustomPrompt="1"/>
          </p:nvPr>
        </p:nvSpPr>
        <p:spPr>
          <a:xfrm>
            <a:off x="519250" y="360404"/>
            <a:ext cx="11151917" cy="509171"/>
          </a:xfrm>
        </p:spPr>
        <p:txBody>
          <a:bodyPr anchor="t"/>
          <a:lstStyle>
            <a:lvl1pPr>
              <a:defRPr sz="3200" b="0">
                <a:solidFill>
                  <a:schemeClr val="bg1"/>
                </a:solidFill>
                <a:latin typeface="Segoe UI Light" pitchFamily="34" charset="0"/>
              </a:defRPr>
            </a:lvl1pPr>
          </a:lstStyle>
          <a:p>
            <a:r>
              <a:rPr lang="en-US"/>
              <a:t>Click to edit Master title style </a:t>
            </a:r>
          </a:p>
        </p:txBody>
      </p:sp>
      <p:sp>
        <p:nvSpPr>
          <p:cNvPr id="23" name="Text Placeholder 2"/>
          <p:cNvSpPr>
            <a:spLocks noGrp="1"/>
          </p:cNvSpPr>
          <p:nvPr>
            <p:ph type="body" idx="14"/>
          </p:nvPr>
        </p:nvSpPr>
        <p:spPr>
          <a:xfrm>
            <a:off x="519568" y="716238"/>
            <a:ext cx="11132862" cy="430336"/>
          </a:xfrm>
        </p:spPr>
        <p:txBody>
          <a:bodyPr anchor="b"/>
          <a:lstStyle>
            <a:lvl1pPr marL="0" indent="0">
              <a:buNone/>
              <a:tabLst>
                <a:tab pos="628409" algn="l"/>
              </a:tabLst>
              <a:defRPr sz="1800" b="0">
                <a:solidFill>
                  <a:srgbClr val="A4D7F4"/>
                </a:solidFill>
                <a:latin typeface="Segoe UI Light" pitchFamily="34" charset="0"/>
                <a:ea typeface="Verdana" pitchFamily="34" charset="0"/>
                <a:cs typeface="Verdana" pitchFamily="34" charset="0"/>
              </a:defRPr>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Tree>
    <p:extLst>
      <p:ext uri="{BB962C8B-B14F-4D97-AF65-F5344CB8AC3E}">
        <p14:creationId xmlns:p14="http://schemas.microsoft.com/office/powerpoint/2010/main" val="268439852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KC - Logotype_2_Title Only">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nchor="ctr"/>
          <a:lstStyle>
            <a:lvl1pPr>
              <a:defRPr sz="4312">
                <a:solidFill>
                  <a:schemeClr val="bg1"/>
                </a:solidFill>
              </a:defRPr>
            </a:lvl1pPr>
          </a:lstStyle>
          <a:p>
            <a:r>
              <a:rPr lang="en-US"/>
              <a:t>Click to edit Master title style</a:t>
            </a:r>
          </a:p>
        </p:txBody>
      </p:sp>
      <p:sp>
        <p:nvSpPr>
          <p:cNvPr id="8" name="Slide Number Placeholder 4"/>
          <p:cNvSpPr>
            <a:spLocks noGrp="1"/>
          </p:cNvSpPr>
          <p:nvPr>
            <p:ph type="sldNum" sz="quarter" idx="4"/>
          </p:nvPr>
        </p:nvSpPr>
        <p:spPr>
          <a:xfrm>
            <a:off x="9180574" y="6493776"/>
            <a:ext cx="2742188" cy="364224"/>
          </a:xfrm>
          <a:prstGeom prst="rect">
            <a:avLst/>
          </a:prstGeom>
        </p:spPr>
        <p:txBody>
          <a:bodyPr vert="horz" lIns="91440" tIns="45720" rIns="0" bIns="45720" rtlCol="0" anchor="ctr"/>
          <a:lstStyle>
            <a:lvl1pPr algn="r">
              <a:defRPr sz="980">
                <a:solidFill>
                  <a:schemeClr val="bg1"/>
                </a:solidFill>
              </a:defRPr>
            </a:lvl1pPr>
          </a:lstStyle>
          <a:p>
            <a:fld id="{9114B8AE-A387-4F22-9308-A7F9B9690DE0}" type="slidenum">
              <a:rPr lang="en-US" smtClean="0">
                <a:solidFill>
                  <a:srgbClr val="FFFFFF"/>
                </a:solidFill>
              </a:rPr>
              <a:pPr/>
              <a:t>‹#›</a:t>
            </a:fld>
            <a:endParaRPr lang="en-US">
              <a:solidFill>
                <a:srgbClr val="FFFFFF"/>
              </a:solidFill>
            </a:endParaRPr>
          </a:p>
        </p:txBody>
      </p:sp>
      <p:sp>
        <p:nvSpPr>
          <p:cNvPr id="9" name="Footer Placeholder 2"/>
          <p:cNvSpPr>
            <a:spLocks noGrp="1"/>
          </p:cNvSpPr>
          <p:nvPr>
            <p:ph type="ftr" sz="quarter" idx="3"/>
          </p:nvPr>
        </p:nvSpPr>
        <p:spPr>
          <a:xfrm>
            <a:off x="4038582" y="6477333"/>
            <a:ext cx="4114839" cy="364224"/>
          </a:xfrm>
          <a:prstGeom prst="rect">
            <a:avLst/>
          </a:prstGeom>
        </p:spPr>
        <p:txBody>
          <a:bodyPr vert="horz" lIns="91440" tIns="45720" rIns="91440" bIns="45720" rtlCol="0" anchor="ctr"/>
          <a:lstStyle>
            <a:lvl1pPr algn="ctr">
              <a:defRPr sz="980" b="0">
                <a:solidFill>
                  <a:schemeClr val="bg1"/>
                </a:solidFill>
              </a:defRPr>
            </a:lvl1pPr>
          </a:lstStyle>
          <a:p>
            <a:pPr defTabSz="853865">
              <a:lnSpc>
                <a:spcPct val="90000"/>
              </a:lnSpc>
              <a:spcAft>
                <a:spcPts val="362"/>
              </a:spcAft>
            </a:pPr>
            <a:endParaRPr lang="en-US">
              <a:solidFill>
                <a:srgbClr val="FFFFFF"/>
              </a:soli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239" y="6578937"/>
            <a:ext cx="1568743" cy="170345"/>
          </a:xfrm>
          <a:prstGeom prst="rect">
            <a:avLst/>
          </a:prstGeom>
        </p:spPr>
      </p:pic>
    </p:spTree>
    <p:extLst>
      <p:ext uri="{BB962C8B-B14F-4D97-AF65-F5344CB8AC3E}">
        <p14:creationId xmlns:p14="http://schemas.microsoft.com/office/powerpoint/2010/main" val="281059006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1" y="1447802"/>
            <a:ext cx="11151917" cy="2092881"/>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346" indent="0">
              <a:buNone/>
              <a:defRPr sz="2000">
                <a:gradFill>
                  <a:gsLst>
                    <a:gs pos="100000">
                      <a:schemeClr val="bg2"/>
                    </a:gs>
                    <a:gs pos="6000">
                      <a:schemeClr val="bg2"/>
                    </a:gs>
                  </a:gsLst>
                  <a:lin ang="5400000" scaled="0"/>
                </a:gradFill>
              </a:defRPr>
            </a:lvl3pPr>
            <a:lvl4pPr marL="456354" indent="0">
              <a:buNone/>
              <a:defRPr sz="2000">
                <a:gradFill>
                  <a:gsLst>
                    <a:gs pos="100000">
                      <a:schemeClr val="bg2"/>
                    </a:gs>
                    <a:gs pos="6000">
                      <a:schemeClr val="bg2"/>
                    </a:gs>
                  </a:gsLst>
                  <a:lin ang="5400000" scaled="0"/>
                </a:gradFill>
              </a:defRPr>
            </a:lvl4pPr>
            <a:lvl5pPr marL="692455"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97203004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ase 4 - Migrate">
    <p:spTree>
      <p:nvGrpSpPr>
        <p:cNvPr id="1" name=""/>
        <p:cNvGrpSpPr/>
        <p:nvPr/>
      </p:nvGrpSpPr>
      <p:grpSpPr>
        <a:xfrm>
          <a:off x="0" y="0"/>
          <a:ext cx="0" cy="0"/>
          <a:chOff x="0" y="0"/>
          <a:chExt cx="0" cy="0"/>
        </a:xfrm>
      </p:grpSpPr>
      <p:pic>
        <p:nvPicPr>
          <p:cNvPr id="50" name="Picture 49"/>
          <p:cNvPicPr>
            <a:picLocks noChangeAspect="1"/>
          </p:cNvPicPr>
          <p:nvPr userDrawn="1"/>
        </p:nvPicPr>
        <p:blipFill rotWithShape="1">
          <a:blip r:embed="rId2" cstate="print">
            <a:extLst>
              <a:ext uri="{28A0092B-C50C-407E-A947-70E740481C1C}">
                <a14:useLocalDpi xmlns:a14="http://schemas.microsoft.com/office/drawing/2010/main" val="0"/>
              </a:ext>
            </a:extLst>
          </a:blip>
          <a:srcRect t="10786" b="4901"/>
          <a:stretch/>
        </p:blipFill>
        <p:spPr>
          <a:xfrm flipH="1">
            <a:off x="0" y="8301"/>
            <a:ext cx="12213595" cy="6857516"/>
          </a:xfrm>
          <a:prstGeom prst="rect">
            <a:avLst/>
          </a:prstGeom>
        </p:spPr>
      </p:pic>
      <p:sp>
        <p:nvSpPr>
          <p:cNvPr id="7" name="White Overlay"/>
          <p:cNvSpPr/>
          <p:nvPr userDrawn="1"/>
        </p:nvSpPr>
        <p:spPr>
          <a:xfrm>
            <a:off x="9208" y="2"/>
            <a:ext cx="12214461" cy="6874117"/>
          </a:xfrm>
          <a:prstGeom prst="rect">
            <a:avLst/>
          </a:prstGeom>
          <a:solidFill>
            <a:schemeClr val="bg1">
              <a:alpha val="50000"/>
            </a:schemeClr>
          </a:solidFill>
          <a:ln w="10795" cap="flat" cmpd="sng" algn="ctr">
            <a:noFill/>
            <a:prstDash val="solid"/>
          </a:ln>
          <a:effectLst/>
        </p:spPr>
        <p:txBody>
          <a:bodyPr lIns="91398" tIns="45698" rIns="91398" bIns="45698"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4DED8"/>
              </a:soli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rgbClr val="505050"/>
                </a:solidFill>
              </a:defRPr>
            </a:lvl1pPr>
          </a:lstStyle>
          <a:p>
            <a:r>
              <a:rPr lang="en-US"/>
              <a:t>Click to edit Master title style</a:t>
            </a:r>
          </a:p>
        </p:txBody>
      </p:sp>
      <p:grpSp>
        <p:nvGrpSpPr>
          <p:cNvPr id="48" name="Group 47"/>
          <p:cNvGrpSpPr/>
          <p:nvPr userDrawn="1"/>
        </p:nvGrpSpPr>
        <p:grpSpPr>
          <a:xfrm>
            <a:off x="3981579" y="1635897"/>
            <a:ext cx="6568193" cy="4796553"/>
            <a:chOff x="3983882" y="2117880"/>
            <a:chExt cx="6569125" cy="4796553"/>
          </a:xfrm>
        </p:grpSpPr>
        <p:sp>
          <p:nvSpPr>
            <p:cNvPr id="65" name="Rectangle 64"/>
            <p:cNvSpPr/>
            <p:nvPr/>
          </p:nvSpPr>
          <p:spPr>
            <a:xfrm>
              <a:off x="3992552" y="2911089"/>
              <a:ext cx="6560455" cy="197241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8" tIns="0" rIns="91378" rtlCol="0" anchor="t"/>
            <a:lstStyle/>
            <a:p>
              <a:pPr>
                <a:lnSpc>
                  <a:spcPct val="150000"/>
                </a:lnSpc>
                <a:buClr>
                  <a:srgbClr val="0072C6"/>
                </a:buClr>
                <a:buSzPct val="100000"/>
              </a:pPr>
              <a:r>
                <a:rPr lang="en-US" sz="1765">
                  <a:solidFill>
                    <a:srgbClr val="0078D7"/>
                  </a:solidFill>
                  <a:ea typeface="Segoe UI Light" panose="020B0502040204020203" pitchFamily="34" charset="0"/>
                  <a:cs typeface="Segoe UI Light" panose="020B0502040204020203" pitchFamily="34" charset="0"/>
                </a:rPr>
                <a:t>Microsoft activities</a:t>
              </a:r>
            </a:p>
          </p:txBody>
        </p:sp>
        <p:sp>
          <p:nvSpPr>
            <p:cNvPr id="66" name="Rectangle 65"/>
            <p:cNvSpPr/>
            <p:nvPr/>
          </p:nvSpPr>
          <p:spPr>
            <a:xfrm>
              <a:off x="3983882" y="2117880"/>
              <a:ext cx="6565392" cy="697501"/>
            </a:xfrm>
            <a:prstGeom prst="rect">
              <a:avLst/>
            </a:prstGeom>
            <a:solidFill>
              <a:srgbClr val="002050">
                <a:alpha val="60000"/>
              </a:srgbClr>
            </a:solidFill>
            <a:ln w="9525" cap="flat" cmpd="sng" algn="ctr">
              <a:solidFill>
                <a:srgbClr val="7E8EA6"/>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r" defTabSz="645749" eaLnBrk="1" fontAlgn="auto" latinLnBrk="0" hangingPunct="1">
                <a:lnSpc>
                  <a:spcPct val="100000"/>
                </a:lnSpc>
                <a:spcBef>
                  <a:spcPts val="0"/>
                </a:spcBef>
                <a:spcAft>
                  <a:spcPts val="0"/>
                </a:spcAft>
                <a:buClrTx/>
                <a:buSzTx/>
                <a:buFontTx/>
                <a:buNone/>
                <a:tabLst/>
                <a:defRPr/>
              </a:pPr>
              <a:r>
                <a:rPr lang="en-US" sz="3920">
                  <a:solidFill>
                    <a:schemeClr val="bg1"/>
                  </a:solidFill>
                  <a:latin typeface="Segoe MDL2 Assets" panose="050A0102010101010101" pitchFamily="18" charset="0"/>
                </a:rPr>
                <a:t></a:t>
              </a:r>
              <a:endParaRPr kumimoji="0" lang="en-US" sz="3528"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sp>
          <p:nvSpPr>
            <p:cNvPr id="67" name="Rectangle 66"/>
            <p:cNvSpPr/>
            <p:nvPr/>
          </p:nvSpPr>
          <p:spPr>
            <a:xfrm>
              <a:off x="3992553" y="4942019"/>
              <a:ext cx="6560454" cy="197241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8" tIns="0" rIns="0" rtlCol="0" anchor="t"/>
            <a:lstStyle/>
            <a:p>
              <a:pPr>
                <a:lnSpc>
                  <a:spcPct val="150000"/>
                </a:lnSpc>
                <a:buClr>
                  <a:srgbClr val="0072C6"/>
                </a:buClr>
                <a:buSzPct val="100000"/>
              </a:pPr>
              <a:r>
                <a:rPr lang="en-US" sz="1765">
                  <a:solidFill>
                    <a:srgbClr val="0078D7"/>
                  </a:solidFill>
                  <a:ea typeface="Segoe UI Light" panose="020B0502040204020203" pitchFamily="34" charset="0"/>
                  <a:cs typeface="Segoe UI Light" panose="020B0502040204020203" pitchFamily="34" charset="0"/>
                </a:rPr>
                <a:t>Customer activities </a:t>
              </a:r>
            </a:p>
          </p:txBody>
        </p:sp>
      </p:grpSp>
      <p:grpSp>
        <p:nvGrpSpPr>
          <p:cNvPr id="68" name="Group 67"/>
          <p:cNvGrpSpPr/>
          <p:nvPr userDrawn="1"/>
        </p:nvGrpSpPr>
        <p:grpSpPr>
          <a:xfrm>
            <a:off x="345986" y="1635896"/>
            <a:ext cx="3518878" cy="4796552"/>
            <a:chOff x="347773" y="2117881"/>
            <a:chExt cx="3519377" cy="4683043"/>
          </a:xfrm>
        </p:grpSpPr>
        <p:sp>
          <p:nvSpPr>
            <p:cNvPr id="69" name="Rectangle 68"/>
            <p:cNvSpPr/>
            <p:nvPr/>
          </p:nvSpPr>
          <p:spPr>
            <a:xfrm>
              <a:off x="356970" y="2911091"/>
              <a:ext cx="3510180" cy="388983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2754" rIns="91378" rtlCol="0" anchor="t"/>
            <a:lstStyle/>
            <a:p>
              <a:pPr marL="0" indent="0">
                <a:lnSpc>
                  <a:spcPct val="150000"/>
                </a:lnSpc>
                <a:buClr>
                  <a:srgbClr val="3A495E"/>
                </a:buClr>
                <a:buSzPct val="100000"/>
                <a:buFont typeface="Arial" panose="020B0604020202020204" pitchFamily="34" charset="0"/>
                <a:buNone/>
              </a:pPr>
              <a:endParaRPr lang="en-US" sz="1469">
                <a:solidFill>
                  <a:schemeClr val="tx1">
                    <a:lumMod val="75000"/>
                  </a:schemeClr>
                </a:solidFill>
                <a:latin typeface="Segoe UI" panose="020B0502040204020203" pitchFamily="34" charset="0"/>
                <a:ea typeface="Segoe UI Light" panose="020B0502040204020203" pitchFamily="34" charset="0"/>
                <a:cs typeface="Segoe UI" panose="020B0502040204020203" pitchFamily="34" charset="0"/>
              </a:endParaRPr>
            </a:p>
          </p:txBody>
        </p:sp>
        <p:sp>
          <p:nvSpPr>
            <p:cNvPr id="70" name="Rectangle 69"/>
            <p:cNvSpPr/>
            <p:nvPr/>
          </p:nvSpPr>
          <p:spPr>
            <a:xfrm>
              <a:off x="347773" y="2117881"/>
              <a:ext cx="3511296" cy="697501"/>
            </a:xfrm>
            <a:prstGeom prst="rect">
              <a:avLst/>
            </a:prstGeom>
            <a:solidFill>
              <a:srgbClr val="002050">
                <a:alpha val="60000"/>
              </a:srgbClr>
            </a:solidFill>
            <a:ln w="9525" cap="flat" cmpd="sng" algn="ctr">
              <a:solidFill>
                <a:srgbClr val="7E8EA6"/>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r" defTabSz="645749" eaLnBrk="1" fontAlgn="auto" latinLnBrk="0" hangingPunct="1">
                <a:lnSpc>
                  <a:spcPct val="100000"/>
                </a:lnSpc>
                <a:spcBef>
                  <a:spcPts val="0"/>
                </a:spcBef>
                <a:spcAft>
                  <a:spcPts val="0"/>
                </a:spcAft>
                <a:buClrTx/>
                <a:buSzTx/>
                <a:buFontTx/>
                <a:buNone/>
                <a:tabLst/>
                <a:defRPr/>
              </a:pPr>
              <a:r>
                <a:rPr lang="en-US" sz="3136">
                  <a:solidFill>
                    <a:schemeClr val="bg1"/>
                  </a:solidFill>
                  <a:latin typeface="Segoe MDL2 Assets" panose="050A0102010101010101" pitchFamily="18" charset="0"/>
                </a:rPr>
                <a:t></a:t>
              </a:r>
            </a:p>
          </p:txBody>
        </p:sp>
      </p:grpSp>
      <p:sp>
        <p:nvSpPr>
          <p:cNvPr id="71" name="Text Placeholder 2"/>
          <p:cNvSpPr>
            <a:spLocks noGrp="1"/>
          </p:cNvSpPr>
          <p:nvPr>
            <p:ph type="body" sz="quarter" idx="11" hasCustomPrompt="1"/>
          </p:nvPr>
        </p:nvSpPr>
        <p:spPr>
          <a:xfrm>
            <a:off x="481420" y="1798362"/>
            <a:ext cx="2614572" cy="407388"/>
          </a:xfrm>
          <a:ln>
            <a:noFill/>
          </a:ln>
        </p:spPr>
        <p:txBody>
          <a:bodyPr lIns="0" tIns="0" rIns="0" bIns="0" anchor="ctr"/>
          <a:lstStyle>
            <a:lvl1pPr marL="0" indent="0" algn="l">
              <a:buNone/>
              <a:defRPr sz="294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[Phase name]</a:t>
            </a:r>
          </a:p>
        </p:txBody>
      </p:sp>
      <p:sp>
        <p:nvSpPr>
          <p:cNvPr id="72" name="Text Placeholder 2"/>
          <p:cNvSpPr>
            <a:spLocks noGrp="1"/>
          </p:cNvSpPr>
          <p:nvPr>
            <p:ph type="body" sz="quarter" idx="12" hasCustomPrompt="1"/>
          </p:nvPr>
        </p:nvSpPr>
        <p:spPr>
          <a:xfrm>
            <a:off x="4128653" y="1798362"/>
            <a:ext cx="5328940" cy="407388"/>
          </a:xfrm>
          <a:ln>
            <a:noFill/>
          </a:ln>
        </p:spPr>
        <p:txBody>
          <a:bodyPr lIns="0" tIns="0" rIns="0" bIns="0" anchor="ctr"/>
          <a:lstStyle>
            <a:lvl1pPr marL="0" indent="0" algn="l">
              <a:buNone/>
              <a:defRPr sz="294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[Phase duration]</a:t>
            </a:r>
          </a:p>
        </p:txBody>
      </p:sp>
      <p:sp>
        <p:nvSpPr>
          <p:cNvPr id="73" name="Text Placeholder 45"/>
          <p:cNvSpPr>
            <a:spLocks noGrp="1"/>
          </p:cNvSpPr>
          <p:nvPr>
            <p:ph type="body" sz="quarter" idx="13" hasCustomPrompt="1"/>
          </p:nvPr>
        </p:nvSpPr>
        <p:spPr>
          <a:xfrm>
            <a:off x="363897" y="2538007"/>
            <a:ext cx="3367962" cy="1620500"/>
          </a:xfrm>
          <a:ln>
            <a:noFill/>
          </a:ln>
        </p:spPr>
        <p:txBody>
          <a:bodyPr/>
          <a:lstStyle>
            <a:lvl1pPr marL="115139" indent="-115139">
              <a:defRPr sz="1765">
                <a:solidFill>
                  <a:srgbClr val="505050"/>
                </a:solidFill>
              </a:defRPr>
            </a:lvl1pPr>
            <a:lvl2pPr marL="339192" indent="-112027">
              <a:defRPr lang="en-US" sz="1765" kern="1200" spc="0" baseline="0" dirty="0" smtClean="0">
                <a:solidFill>
                  <a:srgbClr val="505050"/>
                </a:solidFill>
                <a:latin typeface="+mj-lt"/>
                <a:ea typeface="+mn-ea"/>
                <a:cs typeface="+mn-cs"/>
              </a:defRPr>
            </a:lvl2pPr>
            <a:lvl3pPr marL="563246" indent="-112027">
              <a:defRPr lang="en-US" sz="1765" kern="1200" spc="0" baseline="0" dirty="0" smtClean="0">
                <a:solidFill>
                  <a:srgbClr val="505050"/>
                </a:solidFill>
                <a:latin typeface="+mj-lt"/>
                <a:ea typeface="+mn-ea"/>
                <a:cs typeface="+mn-cs"/>
              </a:defRPr>
            </a:lvl3pPr>
            <a:lvl4pPr marL="896214" indent="-112027">
              <a:defRPr lang="en-US" sz="1765" kern="1200" spc="0" baseline="0" dirty="0" smtClean="0">
                <a:solidFill>
                  <a:srgbClr val="505050"/>
                </a:solidFill>
                <a:latin typeface="+mj-lt"/>
                <a:ea typeface="+mn-ea"/>
                <a:cs typeface="+mn-cs"/>
              </a:defRPr>
            </a:lvl4pPr>
            <a:lvl5pPr marL="1177837" indent="-169597">
              <a:defRPr lang="en-US" sz="1765" kern="1200" spc="0" baseline="0" dirty="0">
                <a:solidFill>
                  <a:srgbClr val="505050"/>
                </a:solidFill>
                <a:latin typeface="+mj-lt"/>
                <a:ea typeface="+mn-ea"/>
                <a:cs typeface="+mn-cs"/>
              </a:defRPr>
            </a:lvl5pPr>
          </a:lstStyle>
          <a:p>
            <a:pPr lvl="0"/>
            <a:r>
              <a:rPr lang="en-US"/>
              <a:t>[Phase components]</a:t>
            </a:r>
          </a:p>
          <a:p>
            <a:pPr lvl="1"/>
            <a:r>
              <a:rPr lang="en-US"/>
              <a:t>Second level</a:t>
            </a:r>
          </a:p>
          <a:p>
            <a:pPr lvl="2"/>
            <a:r>
              <a:rPr lang="en-US"/>
              <a:t>Third level</a:t>
            </a:r>
          </a:p>
          <a:p>
            <a:pPr lvl="3"/>
            <a:r>
              <a:rPr lang="en-US"/>
              <a:t>Fourth level</a:t>
            </a:r>
          </a:p>
          <a:p>
            <a:pPr lvl="4"/>
            <a:r>
              <a:rPr lang="en-US"/>
              <a:t>Fifth level</a:t>
            </a:r>
          </a:p>
        </p:txBody>
      </p:sp>
      <p:sp>
        <p:nvSpPr>
          <p:cNvPr id="74" name="Text Placeholder 45"/>
          <p:cNvSpPr>
            <a:spLocks noGrp="1"/>
          </p:cNvSpPr>
          <p:nvPr>
            <p:ph type="body" sz="quarter" idx="14" hasCustomPrompt="1"/>
          </p:nvPr>
        </p:nvSpPr>
        <p:spPr>
          <a:xfrm>
            <a:off x="3970784" y="2783823"/>
            <a:ext cx="6383233" cy="932756"/>
          </a:xfrm>
          <a:ln>
            <a:noFill/>
          </a:ln>
        </p:spPr>
        <p:txBody>
          <a:bodyPr/>
          <a:lstStyle>
            <a:lvl1pPr marL="115139" indent="-115139">
              <a:defRPr sz="1567">
                <a:solidFill>
                  <a:srgbClr val="505050"/>
                </a:solidFill>
              </a:defRPr>
            </a:lvl1pPr>
            <a:lvl2pPr marL="339192" indent="-112027">
              <a:defRPr lang="en-US" sz="1567" kern="1200" spc="0" baseline="0" dirty="0" smtClean="0">
                <a:solidFill>
                  <a:srgbClr val="505050"/>
                </a:solidFill>
                <a:latin typeface="+mj-lt"/>
                <a:ea typeface="+mn-ea"/>
                <a:cs typeface="+mn-cs"/>
              </a:defRPr>
            </a:lvl2pPr>
            <a:lvl3pPr marL="563246" indent="-112027">
              <a:defRPr lang="en-US" sz="1567" kern="1200" spc="0" baseline="0" dirty="0" smtClean="0">
                <a:solidFill>
                  <a:srgbClr val="505050"/>
                </a:solidFill>
                <a:latin typeface="+mj-lt"/>
                <a:ea typeface="+mn-ea"/>
                <a:cs typeface="+mn-cs"/>
              </a:defRPr>
            </a:lvl3pPr>
            <a:lvl4pPr marL="896214" indent="-112027">
              <a:defRPr lang="en-US" sz="1961" kern="1200" spc="0" baseline="0" dirty="0" smtClean="0">
                <a:gradFill>
                  <a:gsLst>
                    <a:gs pos="1250">
                      <a:schemeClr val="tx1"/>
                    </a:gs>
                    <a:gs pos="100000">
                      <a:schemeClr val="tx1"/>
                    </a:gs>
                  </a:gsLst>
                  <a:lin ang="5400000" scaled="0"/>
                </a:gradFill>
                <a:latin typeface="+mj-lt"/>
                <a:ea typeface="+mn-ea"/>
                <a:cs typeface="+mn-cs"/>
              </a:defRPr>
            </a:lvl4pPr>
            <a:lvl5pPr marL="1177837" indent="-169597">
              <a:defRPr lang="en-US" sz="1961" kern="1200" spc="0" baseline="0" dirty="0">
                <a:gradFill>
                  <a:gsLst>
                    <a:gs pos="1250">
                      <a:schemeClr val="tx1"/>
                    </a:gs>
                    <a:gs pos="100000">
                      <a:schemeClr val="tx1"/>
                    </a:gs>
                  </a:gsLst>
                  <a:lin ang="5400000" scaled="0"/>
                </a:gradFill>
                <a:latin typeface="+mj-lt"/>
                <a:ea typeface="+mn-ea"/>
                <a:cs typeface="+mn-cs"/>
              </a:defRPr>
            </a:lvl5pPr>
          </a:lstStyle>
          <a:p>
            <a:pPr lvl="0"/>
            <a:r>
              <a:rPr lang="en-US"/>
              <a:t>[Activities]</a:t>
            </a:r>
          </a:p>
          <a:p>
            <a:pPr lvl="1"/>
            <a:r>
              <a:rPr lang="en-US"/>
              <a:t>Second level</a:t>
            </a:r>
          </a:p>
          <a:p>
            <a:pPr lvl="2"/>
            <a:endParaRPr lang="en-US"/>
          </a:p>
        </p:txBody>
      </p:sp>
      <p:sp>
        <p:nvSpPr>
          <p:cNvPr id="75" name="Text Placeholder 45"/>
          <p:cNvSpPr>
            <a:spLocks noGrp="1"/>
          </p:cNvSpPr>
          <p:nvPr>
            <p:ph type="body" sz="quarter" idx="15" hasCustomPrompt="1"/>
          </p:nvPr>
        </p:nvSpPr>
        <p:spPr>
          <a:xfrm>
            <a:off x="3970785" y="4786821"/>
            <a:ext cx="6383234" cy="932756"/>
          </a:xfrm>
          <a:ln>
            <a:noFill/>
          </a:ln>
        </p:spPr>
        <p:txBody>
          <a:bodyPr/>
          <a:lstStyle>
            <a:lvl1pPr marL="115139" indent="-115139">
              <a:defRPr sz="1567">
                <a:solidFill>
                  <a:srgbClr val="505050"/>
                </a:solidFill>
              </a:defRPr>
            </a:lvl1pPr>
            <a:lvl2pPr marL="339192" indent="-112027">
              <a:defRPr lang="en-US" sz="1567" kern="1200" spc="0" baseline="0" dirty="0" smtClean="0">
                <a:solidFill>
                  <a:srgbClr val="505050"/>
                </a:solidFill>
                <a:latin typeface="+mj-lt"/>
                <a:ea typeface="+mn-ea"/>
                <a:cs typeface="+mn-cs"/>
              </a:defRPr>
            </a:lvl2pPr>
            <a:lvl3pPr marL="563246" indent="-112027">
              <a:defRPr lang="en-US" sz="1567" kern="1200" spc="0" baseline="0" dirty="0" smtClean="0">
                <a:solidFill>
                  <a:srgbClr val="505050"/>
                </a:solidFill>
                <a:latin typeface="+mj-lt"/>
                <a:ea typeface="+mn-ea"/>
                <a:cs typeface="+mn-cs"/>
              </a:defRPr>
            </a:lvl3pPr>
            <a:lvl4pPr marL="896214" indent="-112027">
              <a:defRPr lang="en-US" sz="1961" kern="1200" spc="0" baseline="0" dirty="0" smtClean="0">
                <a:gradFill>
                  <a:gsLst>
                    <a:gs pos="1250">
                      <a:schemeClr val="tx1"/>
                    </a:gs>
                    <a:gs pos="100000">
                      <a:schemeClr val="tx1"/>
                    </a:gs>
                  </a:gsLst>
                  <a:lin ang="5400000" scaled="0"/>
                </a:gradFill>
                <a:latin typeface="+mj-lt"/>
                <a:ea typeface="+mn-ea"/>
                <a:cs typeface="+mn-cs"/>
              </a:defRPr>
            </a:lvl4pPr>
            <a:lvl5pPr marL="1177837" indent="-169597">
              <a:defRPr lang="en-US" sz="1961" kern="1200" spc="0" baseline="0" dirty="0">
                <a:gradFill>
                  <a:gsLst>
                    <a:gs pos="1250">
                      <a:schemeClr val="tx1"/>
                    </a:gs>
                    <a:gs pos="100000">
                      <a:schemeClr val="tx1"/>
                    </a:gs>
                  </a:gsLst>
                  <a:lin ang="5400000" scaled="0"/>
                </a:gradFill>
                <a:latin typeface="+mj-lt"/>
                <a:ea typeface="+mn-ea"/>
                <a:cs typeface="+mn-cs"/>
              </a:defRPr>
            </a:lvl5pPr>
          </a:lstStyle>
          <a:p>
            <a:pPr lvl="0"/>
            <a:r>
              <a:rPr lang="en-US"/>
              <a:t>[Activities]</a:t>
            </a:r>
          </a:p>
          <a:p>
            <a:pPr lvl="1"/>
            <a:r>
              <a:rPr lang="en-US"/>
              <a:t>Second level</a:t>
            </a:r>
          </a:p>
          <a:p>
            <a:pPr lvl="2"/>
            <a:endParaRPr lang="en-US"/>
          </a:p>
        </p:txBody>
      </p:sp>
      <p:sp>
        <p:nvSpPr>
          <p:cNvPr id="76" name="Text Placeholder 45"/>
          <p:cNvSpPr>
            <a:spLocks noGrp="1"/>
          </p:cNvSpPr>
          <p:nvPr>
            <p:ph type="body" sz="quarter" idx="16" hasCustomPrompt="1"/>
          </p:nvPr>
        </p:nvSpPr>
        <p:spPr>
          <a:xfrm>
            <a:off x="363897" y="5527425"/>
            <a:ext cx="3367962" cy="932756"/>
          </a:xfrm>
          <a:ln>
            <a:noFill/>
          </a:ln>
        </p:spPr>
        <p:txBody>
          <a:bodyPr/>
          <a:lstStyle>
            <a:lvl1pPr marL="115139" indent="-115139">
              <a:defRPr sz="1567">
                <a:solidFill>
                  <a:srgbClr val="505050"/>
                </a:solidFill>
              </a:defRPr>
            </a:lvl1pPr>
            <a:lvl2pPr marL="339192" indent="-112027">
              <a:defRPr lang="en-US" sz="1567" kern="1200" spc="0" baseline="0" dirty="0" smtClean="0">
                <a:solidFill>
                  <a:srgbClr val="505050"/>
                </a:solidFill>
                <a:latin typeface="+mj-lt"/>
                <a:ea typeface="+mn-ea"/>
                <a:cs typeface="+mn-cs"/>
              </a:defRPr>
            </a:lvl2pPr>
            <a:lvl3pPr marL="563246" indent="-112027">
              <a:defRPr lang="en-US" sz="1567" kern="1200" spc="0" baseline="0" dirty="0" smtClean="0">
                <a:solidFill>
                  <a:srgbClr val="505050"/>
                </a:solidFill>
                <a:latin typeface="+mj-lt"/>
                <a:ea typeface="+mn-ea"/>
                <a:cs typeface="+mn-cs"/>
              </a:defRPr>
            </a:lvl3pPr>
            <a:lvl4pPr marL="896214" indent="-112027">
              <a:defRPr lang="en-US" sz="1567" kern="1200" spc="0" baseline="0" dirty="0" smtClean="0">
                <a:solidFill>
                  <a:srgbClr val="505050"/>
                </a:solidFill>
                <a:latin typeface="+mj-lt"/>
                <a:ea typeface="+mn-ea"/>
                <a:cs typeface="+mn-cs"/>
              </a:defRPr>
            </a:lvl4pPr>
            <a:lvl5pPr marL="1177837" indent="-169597">
              <a:defRPr lang="en-US" sz="1567" kern="1200" spc="0" baseline="0" dirty="0">
                <a:solidFill>
                  <a:srgbClr val="505050"/>
                </a:solidFill>
                <a:latin typeface="+mj-lt"/>
                <a:ea typeface="+mn-ea"/>
                <a:cs typeface="+mn-cs"/>
              </a:defRPr>
            </a:lvl5pPr>
          </a:lstStyle>
          <a:p>
            <a:pPr lvl="0"/>
            <a:r>
              <a:rPr lang="en-US"/>
              <a:t>[Phase components]</a:t>
            </a:r>
          </a:p>
          <a:p>
            <a:pPr lvl="1"/>
            <a:r>
              <a:rPr lang="en-US"/>
              <a:t>Second level</a:t>
            </a:r>
          </a:p>
          <a:p>
            <a:pPr lvl="2"/>
            <a:endParaRPr lang="en-US"/>
          </a:p>
        </p:txBody>
      </p:sp>
      <p:sp>
        <p:nvSpPr>
          <p:cNvPr id="77" name="TextBox 76"/>
          <p:cNvSpPr txBox="1"/>
          <p:nvPr userDrawn="1"/>
        </p:nvSpPr>
        <p:spPr>
          <a:xfrm>
            <a:off x="269239" y="4997965"/>
            <a:ext cx="2057186" cy="705156"/>
          </a:xfrm>
          <a:prstGeom prst="rect">
            <a:avLst/>
          </a:prstGeom>
          <a:noFill/>
        </p:spPr>
        <p:txBody>
          <a:bodyPr wrap="square" lIns="179259" tIns="143407" rIns="179259" bIns="143407" rtlCol="0">
            <a:spAutoFit/>
          </a:bodyPr>
          <a:lstStyle/>
          <a:p>
            <a:pPr marL="0" algn="l" defTabSz="914192" rtl="0" eaLnBrk="1" latinLnBrk="0" hangingPunct="1">
              <a:lnSpc>
                <a:spcPct val="150000"/>
              </a:lnSpc>
              <a:spcAft>
                <a:spcPts val="588"/>
              </a:spcAft>
              <a:buClr>
                <a:srgbClr val="0072C6"/>
              </a:buClr>
              <a:buSzPct val="100000"/>
            </a:pPr>
            <a:r>
              <a:rPr lang="en-US" sz="1765" kern="1200">
                <a:solidFill>
                  <a:srgbClr val="0078D7"/>
                </a:solidFill>
                <a:latin typeface="+mn-lt"/>
                <a:ea typeface="Segoe UI Light" panose="020B0502040204020203" pitchFamily="34" charset="0"/>
                <a:cs typeface="Segoe UI Light" panose="020B0502040204020203" pitchFamily="34" charset="0"/>
              </a:rPr>
              <a:t>Deliverables</a:t>
            </a:r>
          </a:p>
        </p:txBody>
      </p:sp>
      <p:grpSp>
        <p:nvGrpSpPr>
          <p:cNvPr id="51" name="Group 50"/>
          <p:cNvGrpSpPr/>
          <p:nvPr userDrawn="1"/>
        </p:nvGrpSpPr>
        <p:grpSpPr>
          <a:xfrm>
            <a:off x="10920042" y="1638324"/>
            <a:ext cx="1310153" cy="386394"/>
            <a:chOff x="11152207" y="1678196"/>
            <a:chExt cx="1336424" cy="394086"/>
          </a:xfrm>
          <a:solidFill>
            <a:srgbClr val="B9B9B9"/>
          </a:solidFill>
        </p:grpSpPr>
        <p:sp>
          <p:nvSpPr>
            <p:cNvPr id="52" name="Rectangle 51"/>
            <p:cNvSpPr/>
            <p:nvPr/>
          </p:nvSpPr>
          <p:spPr>
            <a:xfrm>
              <a:off x="11152207" y="1678196"/>
              <a:ext cx="1336424" cy="394086"/>
            </a:xfrm>
            <a:prstGeom prst="rect">
              <a:avLst/>
            </a:prstGeom>
            <a:grpFill/>
            <a:ln w="10795" cap="flat" cmpd="sng" algn="ctr">
              <a:noFill/>
              <a:prstDash val="solid"/>
            </a:ln>
            <a:effectLst/>
          </p:spPr>
          <p:txBody>
            <a:bodyPr lIns="91378" tIns="0" rIns="0" bIns="0" rtlCol="0" anchor="ctr"/>
            <a:lstStyle/>
            <a:p>
              <a:pPr defTabSz="671704">
                <a:defRPr/>
              </a:pPr>
              <a:r>
                <a:rPr lang="en-US" sz="1100" kern="0">
                  <a:gradFill>
                    <a:gsLst>
                      <a:gs pos="0">
                        <a:schemeClr val="bg1"/>
                      </a:gs>
                      <a:gs pos="74000">
                        <a:schemeClr val="bg1"/>
                      </a:gs>
                    </a:gsLst>
                    <a:lin ang="5400000" scaled="1"/>
                  </a:gradFill>
                  <a:ea typeface="Verdana" pitchFamily="34" charset="0"/>
                  <a:cs typeface="Segoe UI" panose="020B0502040204020203" pitchFamily="34" charset="0"/>
                </a:rPr>
                <a:t>Preparation</a:t>
              </a:r>
            </a:p>
          </p:txBody>
        </p:sp>
        <p:sp>
          <p:nvSpPr>
            <p:cNvPr id="53" name="Rectangle 52"/>
            <p:cNvSpPr/>
            <p:nvPr/>
          </p:nvSpPr>
          <p:spPr>
            <a:xfrm>
              <a:off x="12105489" y="1759804"/>
              <a:ext cx="383142" cy="301876"/>
            </a:xfrm>
            <a:prstGeom prst="rect">
              <a:avLst/>
            </a:prstGeom>
            <a:grpFill/>
            <a:ln w="10795" cap="flat" cmpd="sng" algn="ctr">
              <a:noFill/>
              <a:prstDash val="solid"/>
            </a:ln>
            <a:effectLst/>
          </p:spPr>
          <p:txBody>
            <a:bodyPr lIns="0" tIns="0" rIns="91440" bIns="0" rtlCol="0" anchor="ctr"/>
            <a:lstStyle/>
            <a:p>
              <a:pPr marL="0" marR="0" lvl="0" indent="0" algn="r" defTabSz="645749" eaLnBrk="1" fontAlgn="auto" latinLnBrk="0" hangingPunct="1">
                <a:lnSpc>
                  <a:spcPts val="1883"/>
                </a:lnSpc>
                <a:spcBef>
                  <a:spcPts val="0"/>
                </a:spcBef>
                <a:spcAft>
                  <a:spcPts val="0"/>
                </a:spcAft>
                <a:buClrTx/>
                <a:buSzTx/>
                <a:buFontTx/>
                <a:buNone/>
                <a:tabLst/>
                <a:defRPr/>
              </a:pPr>
              <a:r>
                <a:rPr lang="en-US" sz="1765">
                  <a:solidFill>
                    <a:schemeClr val="bg1"/>
                  </a:solidFill>
                  <a:latin typeface="Segoe MDL2 Assets" panose="050A0102010101010101" pitchFamily="18" charset="0"/>
                </a:rPr>
                <a:t></a:t>
              </a:r>
              <a:endParaRPr kumimoji="0" lang="en-US" sz="1765"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grpSp>
        <p:nvGrpSpPr>
          <p:cNvPr id="54" name="Group 53"/>
          <p:cNvGrpSpPr/>
          <p:nvPr userDrawn="1"/>
        </p:nvGrpSpPr>
        <p:grpSpPr>
          <a:xfrm>
            <a:off x="10920042" y="2174789"/>
            <a:ext cx="1310153" cy="387189"/>
            <a:chOff x="11152207" y="2211645"/>
            <a:chExt cx="1336424" cy="394897"/>
          </a:xfrm>
          <a:solidFill>
            <a:srgbClr val="B9B9B9"/>
          </a:solidFill>
        </p:grpSpPr>
        <p:sp>
          <p:nvSpPr>
            <p:cNvPr id="55" name="Rectangle 54"/>
            <p:cNvSpPr/>
            <p:nvPr/>
          </p:nvSpPr>
          <p:spPr>
            <a:xfrm>
              <a:off x="11152207" y="2211645"/>
              <a:ext cx="1336424" cy="394086"/>
            </a:xfrm>
            <a:prstGeom prst="rect">
              <a:avLst/>
            </a:prstGeom>
            <a:grpFill/>
            <a:ln w="10795" cap="flat" cmpd="sng" algn="ctr">
              <a:noFill/>
              <a:prstDash val="solid"/>
            </a:ln>
            <a:effectLst/>
          </p:spPr>
          <p:txBody>
            <a:bodyPr lIns="91378" tIns="0" rIns="0" bIns="0" rtlCol="0" anchor="ctr"/>
            <a:lstStyle/>
            <a:p>
              <a:pPr defTabSz="671704">
                <a:lnSpc>
                  <a:spcPct val="90000"/>
                </a:lnSpc>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Remediate</a:t>
              </a:r>
            </a:p>
          </p:txBody>
        </p:sp>
        <p:sp>
          <p:nvSpPr>
            <p:cNvPr id="56" name="Rectangle 55"/>
            <p:cNvSpPr/>
            <p:nvPr userDrawn="1"/>
          </p:nvSpPr>
          <p:spPr>
            <a:xfrm>
              <a:off x="12105489" y="2288262"/>
              <a:ext cx="383142" cy="318280"/>
            </a:xfrm>
            <a:prstGeom prst="rect">
              <a:avLst/>
            </a:prstGeom>
            <a:grpFill/>
            <a:ln w="10795" cap="flat" cmpd="sng" algn="ctr">
              <a:noFill/>
              <a:prstDash val="solid"/>
            </a:ln>
            <a:effectLst/>
          </p:spPr>
          <p:txBody>
            <a:bodyPr lIns="0" tIns="0" rIns="91440" bIns="0" rtlCol="0" anchor="ctr"/>
            <a:lstStyle/>
            <a:p>
              <a:pPr marL="0" marR="0" lvl="0" indent="0" algn="r" defTabSz="645749" eaLnBrk="1" fontAlgn="auto" latinLnBrk="0" hangingPunct="1">
                <a:lnSpc>
                  <a:spcPct val="100000"/>
                </a:lnSpc>
                <a:spcBef>
                  <a:spcPts val="0"/>
                </a:spcBef>
                <a:spcAft>
                  <a:spcPts val="0"/>
                </a:spcAft>
                <a:buClrTx/>
                <a:buSzTx/>
                <a:buFontTx/>
                <a:buNone/>
                <a:tabLst/>
                <a:defRPr/>
              </a:pPr>
              <a:r>
                <a:rPr lang="en-US" sz="1765">
                  <a:solidFill>
                    <a:schemeClr val="bg1"/>
                  </a:solidFill>
                  <a:latin typeface="Segoe MDL2 Assets" panose="050A0102010101010101" pitchFamily="18" charset="0"/>
                </a:rPr>
                <a:t></a:t>
              </a:r>
              <a:endParaRPr kumimoji="0" lang="en-US" sz="1765"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grpSp>
        <p:nvGrpSpPr>
          <p:cNvPr id="57" name="Group 56"/>
          <p:cNvGrpSpPr/>
          <p:nvPr userDrawn="1"/>
        </p:nvGrpSpPr>
        <p:grpSpPr>
          <a:xfrm>
            <a:off x="10920042" y="2712047"/>
            <a:ext cx="1310153" cy="386394"/>
            <a:chOff x="11152207" y="2745107"/>
            <a:chExt cx="1336424" cy="394086"/>
          </a:xfrm>
        </p:grpSpPr>
        <p:sp>
          <p:nvSpPr>
            <p:cNvPr id="58" name="Rectangle 57"/>
            <p:cNvSpPr/>
            <p:nvPr/>
          </p:nvSpPr>
          <p:spPr>
            <a:xfrm>
              <a:off x="11152207" y="2745107"/>
              <a:ext cx="1336424" cy="394086"/>
            </a:xfrm>
            <a:prstGeom prst="rect">
              <a:avLst/>
            </a:prstGeom>
            <a:solidFill>
              <a:srgbClr val="B9B9B9"/>
            </a:solidFill>
            <a:ln w="10795" cap="flat" cmpd="sng" algn="ctr">
              <a:noFill/>
              <a:prstDash val="solid"/>
            </a:ln>
            <a:effectLst/>
          </p:spPr>
          <p:txBody>
            <a:bodyPr lIns="93260" tIns="0" rIns="0" bIns="0" rtlCol="0" anchor="ctr"/>
            <a:lstStyle/>
            <a:p>
              <a:pPr defTabSz="671704">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Enable</a:t>
              </a:r>
            </a:p>
          </p:txBody>
        </p:sp>
        <p:sp>
          <p:nvSpPr>
            <p:cNvPr id="59" name="Rectangle 58"/>
            <p:cNvSpPr/>
            <p:nvPr userDrawn="1"/>
          </p:nvSpPr>
          <p:spPr>
            <a:xfrm>
              <a:off x="12105489" y="2824566"/>
              <a:ext cx="383142" cy="301765"/>
            </a:xfrm>
            <a:prstGeom prst="rect">
              <a:avLst/>
            </a:prstGeom>
            <a:noFill/>
            <a:ln w="10795" cap="flat" cmpd="sng" algn="ctr">
              <a:noFill/>
              <a:prstDash val="solid"/>
            </a:ln>
            <a:effectLst/>
          </p:spPr>
          <p:txBody>
            <a:bodyPr lIns="0" tIns="0" rIns="91440" bIns="0" rtlCol="0" anchor="ctr"/>
            <a:lstStyle/>
            <a:p>
              <a:pPr marL="0" marR="0" lvl="0" indent="0" algn="r" defTabSz="645749" eaLnBrk="1" fontAlgn="auto" latinLnBrk="0" hangingPunct="1">
                <a:lnSpc>
                  <a:spcPct val="100000"/>
                </a:lnSpc>
                <a:spcBef>
                  <a:spcPts val="0"/>
                </a:spcBef>
                <a:spcAft>
                  <a:spcPts val="0"/>
                </a:spcAft>
                <a:buClrTx/>
                <a:buSzTx/>
                <a:buFontTx/>
                <a:buNone/>
                <a:tabLst/>
                <a:defRPr/>
              </a:pPr>
              <a:r>
                <a:rPr lang="en-US" sz="1765">
                  <a:solidFill>
                    <a:schemeClr val="bg1"/>
                  </a:solidFill>
                  <a:latin typeface="Segoe MDL2 Assets" panose="050A0102010101010101" pitchFamily="18" charset="0"/>
                </a:rPr>
                <a:t></a:t>
              </a:r>
              <a:endParaRPr kumimoji="0" lang="en-US" sz="1765"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sp>
        <p:nvSpPr>
          <p:cNvPr id="61" name="Rectangle 60"/>
          <p:cNvSpPr/>
          <p:nvPr/>
        </p:nvSpPr>
        <p:spPr>
          <a:xfrm>
            <a:off x="10920042" y="3248511"/>
            <a:ext cx="1310153" cy="386394"/>
          </a:xfrm>
          <a:prstGeom prst="rect">
            <a:avLst/>
          </a:prstGeom>
          <a:solidFill>
            <a:srgbClr val="627593"/>
          </a:solidFill>
          <a:ln w="10795" cap="flat" cmpd="sng" algn="ctr">
            <a:noFill/>
            <a:prstDash val="solid"/>
          </a:ln>
          <a:effectLst/>
        </p:spPr>
        <p:txBody>
          <a:bodyPr lIns="91365" tIns="0" rIns="0" bIns="0" rtlCol="0" anchor="ctr"/>
          <a:lstStyle/>
          <a:p>
            <a:pPr defTabSz="671704">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Migrate</a:t>
            </a:r>
          </a:p>
        </p:txBody>
      </p:sp>
      <p:grpSp>
        <p:nvGrpSpPr>
          <p:cNvPr id="63" name="Group 62"/>
          <p:cNvGrpSpPr/>
          <p:nvPr userDrawn="1"/>
        </p:nvGrpSpPr>
        <p:grpSpPr>
          <a:xfrm>
            <a:off x="10920042" y="3784975"/>
            <a:ext cx="1310153" cy="386394"/>
            <a:chOff x="11152207" y="3281220"/>
            <a:chExt cx="1336424" cy="394086"/>
          </a:xfrm>
        </p:grpSpPr>
        <p:sp>
          <p:nvSpPr>
            <p:cNvPr id="64" name="Rectangle 63"/>
            <p:cNvSpPr/>
            <p:nvPr/>
          </p:nvSpPr>
          <p:spPr>
            <a:xfrm>
              <a:off x="11152207" y="3281220"/>
              <a:ext cx="1336424" cy="394086"/>
            </a:xfrm>
            <a:prstGeom prst="rect">
              <a:avLst/>
            </a:prstGeom>
            <a:solidFill>
              <a:srgbClr val="B9B9B9"/>
            </a:solidFill>
            <a:ln w="10795" cap="flat" cmpd="sng" algn="ctr">
              <a:noFill/>
              <a:prstDash val="solid"/>
            </a:ln>
            <a:effectLst/>
          </p:spPr>
          <p:txBody>
            <a:bodyPr lIns="91378" tIns="0" rIns="0" bIns="0" rtlCol="0" anchor="ctr"/>
            <a:lstStyle/>
            <a:p>
              <a:pPr defTabSz="671704">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Evaluate</a:t>
              </a:r>
            </a:p>
          </p:txBody>
        </p:sp>
        <p:sp>
          <p:nvSpPr>
            <p:cNvPr id="78" name="Rectangle 77"/>
            <p:cNvSpPr/>
            <p:nvPr userDrawn="1"/>
          </p:nvSpPr>
          <p:spPr>
            <a:xfrm>
              <a:off x="12105489" y="3357362"/>
              <a:ext cx="383142" cy="299052"/>
            </a:xfrm>
            <a:prstGeom prst="rect">
              <a:avLst/>
            </a:prstGeom>
            <a:noFill/>
            <a:ln w="10795" cap="flat" cmpd="sng" algn="ctr">
              <a:noFill/>
              <a:prstDash val="solid"/>
            </a:ln>
            <a:effectLst/>
          </p:spPr>
          <p:txBody>
            <a:bodyPr lIns="0" tIns="0" rIns="91440" bIns="0" rtlCol="0" anchor="ctr"/>
            <a:lstStyle/>
            <a:p>
              <a:pPr marL="0" marR="0" lvl="0" indent="0" algn="r" defTabSz="645749" eaLnBrk="1" fontAlgn="auto" latinLnBrk="0" hangingPunct="1">
                <a:lnSpc>
                  <a:spcPct val="100000"/>
                </a:lnSpc>
                <a:spcBef>
                  <a:spcPts val="0"/>
                </a:spcBef>
                <a:spcAft>
                  <a:spcPts val="0"/>
                </a:spcAft>
                <a:buClrTx/>
                <a:buSzTx/>
                <a:buFontTx/>
                <a:buNone/>
                <a:tabLst/>
                <a:defRPr/>
              </a:pPr>
              <a:r>
                <a:rPr lang="en-US" sz="1765">
                  <a:solidFill>
                    <a:schemeClr val="bg1"/>
                  </a:solidFill>
                  <a:latin typeface="Segoe MDL2 Assets" panose="050A0102010101010101" pitchFamily="18" charset="0"/>
                </a:rPr>
                <a:t></a:t>
              </a:r>
              <a:endParaRPr kumimoji="0" lang="en-US" sz="1765"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grpSp>
        <p:nvGrpSpPr>
          <p:cNvPr id="79" name="Group 78"/>
          <p:cNvGrpSpPr/>
          <p:nvPr userDrawn="1"/>
        </p:nvGrpSpPr>
        <p:grpSpPr>
          <a:xfrm>
            <a:off x="10920042" y="4321437"/>
            <a:ext cx="1310153" cy="386394"/>
            <a:chOff x="11152207" y="3807655"/>
            <a:chExt cx="1336424" cy="394086"/>
          </a:xfrm>
        </p:grpSpPr>
        <p:sp>
          <p:nvSpPr>
            <p:cNvPr id="80" name="Rectangle 79"/>
            <p:cNvSpPr/>
            <p:nvPr/>
          </p:nvSpPr>
          <p:spPr>
            <a:xfrm>
              <a:off x="11152207" y="3807655"/>
              <a:ext cx="1336424" cy="394086"/>
            </a:xfrm>
            <a:prstGeom prst="rect">
              <a:avLst/>
            </a:prstGeom>
            <a:solidFill>
              <a:srgbClr val="B9B9B9"/>
            </a:solidFill>
            <a:ln w="10795" cap="flat" cmpd="sng" algn="ctr">
              <a:noFill/>
              <a:prstDash val="solid"/>
            </a:ln>
            <a:effectLst/>
          </p:spPr>
          <p:txBody>
            <a:bodyPr lIns="91378" tIns="0" rIns="0" bIns="0" rtlCol="0" anchor="ctr"/>
            <a:lstStyle/>
            <a:p>
              <a:pPr marL="0" marR="0" lvl="0" indent="0" algn="l" defTabSz="671704" rtl="0" eaLnBrk="1" fontAlgn="auto" latinLnBrk="0" hangingPunct="1">
                <a:lnSpc>
                  <a:spcPct val="100000"/>
                </a:lnSpc>
                <a:spcBef>
                  <a:spcPts val="0"/>
                </a:spcBef>
                <a:spcAft>
                  <a:spcPts val="0"/>
                </a:spcAft>
                <a:buClrTx/>
                <a:buSzTx/>
                <a:buFontTx/>
                <a:buNone/>
                <a:tabLst/>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Closeout &amp;</a:t>
              </a:r>
            </a:p>
            <a:p>
              <a:pPr defTabSz="671704">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Next steps</a:t>
              </a:r>
            </a:p>
          </p:txBody>
        </p:sp>
        <p:sp>
          <p:nvSpPr>
            <p:cNvPr id="81" name="Rectangle 80"/>
            <p:cNvSpPr/>
            <p:nvPr userDrawn="1"/>
          </p:nvSpPr>
          <p:spPr>
            <a:xfrm>
              <a:off x="12105489" y="3876137"/>
              <a:ext cx="383142" cy="306017"/>
            </a:xfrm>
            <a:prstGeom prst="rect">
              <a:avLst/>
            </a:prstGeom>
            <a:noFill/>
            <a:ln w="10795" cap="flat" cmpd="sng" algn="ctr">
              <a:noFill/>
              <a:prstDash val="solid"/>
            </a:ln>
            <a:effectLst/>
          </p:spPr>
          <p:txBody>
            <a:bodyPr lIns="0" tIns="0" rIns="91440" bIns="0" rtlCol="0" anchor="ctr"/>
            <a:lstStyle/>
            <a:p>
              <a:pPr marL="0" marR="0" lvl="0" indent="0" algn="r" defTabSz="645749" eaLnBrk="1" fontAlgn="auto" latinLnBrk="0" hangingPunct="1">
                <a:lnSpc>
                  <a:spcPct val="100000"/>
                </a:lnSpc>
                <a:spcBef>
                  <a:spcPts val="0"/>
                </a:spcBef>
                <a:spcAft>
                  <a:spcPts val="0"/>
                </a:spcAft>
                <a:buClrTx/>
                <a:buSzTx/>
                <a:buFontTx/>
                <a:buNone/>
                <a:tabLst/>
                <a:defRPr/>
              </a:pPr>
              <a:r>
                <a:rPr lang="en-US" sz="1765">
                  <a:solidFill>
                    <a:schemeClr val="bg1"/>
                  </a:solidFill>
                  <a:latin typeface="Segoe MDL2 Assets" panose="050A0102010101010101" pitchFamily="18" charset="0"/>
                </a:rPr>
                <a:t></a:t>
              </a:r>
              <a:endParaRPr kumimoji="0" lang="en-US" sz="1567"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sp>
        <p:nvSpPr>
          <p:cNvPr id="82" name="Freeform 81"/>
          <p:cNvSpPr>
            <a:spLocks noEditPoints="1"/>
          </p:cNvSpPr>
          <p:nvPr userDrawn="1"/>
        </p:nvSpPr>
        <p:spPr bwMode="black">
          <a:xfrm>
            <a:off x="11853744" y="3331006"/>
            <a:ext cx="351314" cy="214452"/>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258875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1993174"/>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71824655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6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Title 2"/>
          <p:cNvSpPr>
            <a:spLocks noGrp="1"/>
          </p:cNvSpPr>
          <p:nvPr>
            <p:ph type="title"/>
          </p:nvPr>
        </p:nvSpPr>
        <p:spPr>
          <a:xfrm>
            <a:off x="269242" y="289514"/>
            <a:ext cx="5461867" cy="899665"/>
          </a:xfrm>
        </p:spPr>
        <p:txBody>
          <a:bodyPr/>
          <a:lstStyle>
            <a:lvl1pPr>
              <a:defRPr sz="4400">
                <a:solidFill>
                  <a:schemeClr val="tx2"/>
                </a:solidFill>
                <a:latin typeface="+mj-lt"/>
              </a:defRPr>
            </a:lvl1pPr>
          </a:lstStyle>
          <a:p>
            <a:r>
              <a:rPr lang="en-US"/>
              <a:t>Click to edit Master title style</a:t>
            </a:r>
          </a:p>
        </p:txBody>
      </p:sp>
      <p:sp>
        <p:nvSpPr>
          <p:cNvPr id="8" name="Text Placeholder 7"/>
          <p:cNvSpPr>
            <a:spLocks noGrp="1"/>
          </p:cNvSpPr>
          <p:nvPr>
            <p:ph type="body" sz="quarter" idx="11"/>
          </p:nvPr>
        </p:nvSpPr>
        <p:spPr>
          <a:xfrm>
            <a:off x="269875" y="1189038"/>
            <a:ext cx="5461000" cy="218468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328453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50-50 Left Photo Layout with background color">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1901"/>
            <a:ext cx="6094444"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Title 2"/>
          <p:cNvSpPr>
            <a:spLocks noGrp="1"/>
          </p:cNvSpPr>
          <p:nvPr>
            <p:ph type="title"/>
          </p:nvPr>
        </p:nvSpPr>
        <p:spPr>
          <a:xfrm>
            <a:off x="6327591" y="287614"/>
            <a:ext cx="5461867" cy="899665"/>
          </a:xfrm>
        </p:spPr>
        <p:txBody>
          <a:bodyPr/>
          <a:lstStyle>
            <a:lvl1pPr>
              <a:defRPr sz="4400">
                <a:solidFill>
                  <a:schemeClr val="bg1"/>
                </a:solidFill>
              </a:defRPr>
            </a:lvl1pPr>
          </a:lstStyle>
          <a:p>
            <a:r>
              <a:rPr lang="en-US"/>
              <a:t>Click to edit Master title style</a:t>
            </a:r>
          </a:p>
        </p:txBody>
      </p:sp>
      <p:sp>
        <p:nvSpPr>
          <p:cNvPr id="7" name="Text Placeholder 6"/>
          <p:cNvSpPr>
            <a:spLocks noGrp="1"/>
          </p:cNvSpPr>
          <p:nvPr>
            <p:ph type="body" sz="quarter" idx="11"/>
          </p:nvPr>
        </p:nvSpPr>
        <p:spPr>
          <a:xfrm>
            <a:off x="6327775" y="1187450"/>
            <a:ext cx="5461000" cy="21846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11709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50-50 Right Photo Layout">
    <p:spTree>
      <p:nvGrpSpPr>
        <p:cNvPr id="1" name=""/>
        <p:cNvGrpSpPr/>
        <p:nvPr/>
      </p:nvGrpSpPr>
      <p:grpSpPr>
        <a:xfrm>
          <a:off x="0" y="0"/>
          <a:ext cx="0" cy="0"/>
          <a:chOff x="0" y="0"/>
          <a:chExt cx="0" cy="0"/>
        </a:xfrm>
      </p:grpSpPr>
      <p:sp>
        <p:nvSpPr>
          <p:cNvPr id="4" name="Rectangle 3"/>
          <p:cNvSpPr/>
          <p:nvPr userDrawn="1"/>
        </p:nvSpPr>
        <p:spPr bwMode="auto">
          <a:xfrm>
            <a:off x="1" y="0"/>
            <a:ext cx="6097555"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p:cNvSpPr>
            <a:spLocks noGrp="1"/>
          </p:cNvSpPr>
          <p:nvPr>
            <p:ph type="body" sz="quarter" idx="11"/>
          </p:nvPr>
        </p:nvSpPr>
        <p:spPr>
          <a:xfrm>
            <a:off x="269242" y="1189179"/>
            <a:ext cx="5461867" cy="5357578"/>
          </a:xfrm>
        </p:spPr>
        <p:txBody>
          <a:bodyPr wrap="square">
            <a:noAutofit/>
          </a:bodyPr>
          <a:lstStyle>
            <a:lvl1pPr marL="0" indent="0">
              <a:spcBef>
                <a:spcPts val="1200"/>
              </a:spcBef>
              <a:buClr>
                <a:schemeClr val="tx1"/>
              </a:buClr>
              <a:buFont typeface="Arial" pitchFamily="34" charset="0"/>
              <a:buNone/>
              <a:defRPr sz="3200">
                <a:solidFill>
                  <a:schemeClr val="bg1"/>
                </a:solidFill>
                <a:latin typeface="+mj-lt"/>
              </a:defRPr>
            </a:lvl1pPr>
            <a:lvl2pPr marL="0" indent="0">
              <a:buFont typeface="Arial" panose="020B0604020202020204" pitchFamily="34" charset="0"/>
              <a:buNone/>
              <a:defRPr sz="2000">
                <a:solidFill>
                  <a:schemeClr val="bg1"/>
                </a:solidFill>
              </a:defRPr>
            </a:lvl2pPr>
            <a:lvl3pPr marL="292464" indent="0">
              <a:buFont typeface="Arial" panose="020B0604020202020204" pitchFamily="34" charset="0"/>
              <a:buNone/>
              <a:tabLst/>
              <a:defRPr sz="2000">
                <a:solidFill>
                  <a:schemeClr val="bg1"/>
                </a:solidFill>
              </a:defRPr>
            </a:lvl3pPr>
            <a:lvl4pPr marL="520952" indent="0">
              <a:buFont typeface="Arial" panose="020B0604020202020204" pitchFamily="34" charset="0"/>
              <a:buNone/>
              <a:defRPr>
                <a:solidFill>
                  <a:schemeClr val="bg1"/>
                </a:solidFill>
              </a:defRPr>
            </a:lvl4pPr>
            <a:lvl5pPr marL="685462" indent="0">
              <a:buFont typeface="Arial" panose="020B0604020202020204" pitchFamily="34" charse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p:nvPr>
        </p:nvSpPr>
        <p:spPr>
          <a:xfrm>
            <a:off x="269242" y="289514"/>
            <a:ext cx="5461867" cy="899665"/>
          </a:xfrm>
        </p:spPr>
        <p:txBody>
          <a:bodyPr/>
          <a:lstStyle>
            <a:lvl1pPr>
              <a:defRPr sz="4400">
                <a:solidFill>
                  <a:schemeClr val="bg1"/>
                </a:solidFill>
              </a:defRPr>
            </a:lvl1pPr>
          </a:lstStyle>
          <a:p>
            <a:r>
              <a:rPr lang="en-US"/>
              <a:t>Click to edit Master title</a:t>
            </a:r>
          </a:p>
        </p:txBody>
      </p:sp>
      <p:sp>
        <p:nvSpPr>
          <p:cNvPr id="9" name="Picture Placeholder 4"/>
          <p:cNvSpPr>
            <a:spLocks noGrp="1"/>
          </p:cNvSpPr>
          <p:nvPr>
            <p:ph type="pic" sz="quarter" idx="10"/>
          </p:nvPr>
        </p:nvSpPr>
        <p:spPr bwMode="ltGray">
          <a:xfrm>
            <a:off x="6000348" y="1901"/>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9302840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50-50 Lef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Title 2"/>
          <p:cNvSpPr>
            <a:spLocks noGrp="1"/>
          </p:cNvSpPr>
          <p:nvPr>
            <p:ph type="title"/>
          </p:nvPr>
        </p:nvSpPr>
        <p:spPr>
          <a:xfrm>
            <a:off x="6269992" y="203789"/>
            <a:ext cx="5461867" cy="899665"/>
          </a:xfrm>
        </p:spPr>
        <p:txBody>
          <a:bodyPr/>
          <a:lstStyle>
            <a:lvl1pPr>
              <a:defRPr sz="4400">
                <a:solidFill>
                  <a:schemeClr val="tx2"/>
                </a:solidFill>
              </a:defRPr>
            </a:lvl1pPr>
          </a:lstStyle>
          <a:p>
            <a:r>
              <a:rPr lang="en-US"/>
              <a:t>Click to edit Master title style</a:t>
            </a:r>
          </a:p>
        </p:txBody>
      </p:sp>
      <p:sp>
        <p:nvSpPr>
          <p:cNvPr id="6" name="Text Placeholder 5"/>
          <p:cNvSpPr>
            <a:spLocks noGrp="1"/>
          </p:cNvSpPr>
          <p:nvPr>
            <p:ph type="body" sz="quarter" idx="11"/>
          </p:nvPr>
        </p:nvSpPr>
        <p:spPr>
          <a:xfrm>
            <a:off x="6270625" y="1103313"/>
            <a:ext cx="5461000" cy="218468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662887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2092881"/>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2" name="Picture 1"/>
          <p:cNvPicPr>
            <a:picLocks noChangeAspect="1"/>
          </p:cNvPicPr>
          <p:nvPr userDrawn="1"/>
        </p:nvPicPr>
        <p:blipFill>
          <a:blip r:embed="rId2"/>
          <a:stretch>
            <a:fillRect/>
          </a:stretch>
        </p:blipFill>
        <p:spPr>
          <a:xfrm>
            <a:off x="9966448" y="6037607"/>
            <a:ext cx="2076991" cy="723900"/>
          </a:xfrm>
          <a:prstGeom prst="rect">
            <a:avLst/>
          </a:prstGeom>
        </p:spPr>
      </p:pic>
    </p:spTree>
    <p:extLst>
      <p:ext uri="{BB962C8B-B14F-4D97-AF65-F5344CB8AC3E}">
        <p14:creationId xmlns:p14="http://schemas.microsoft.com/office/powerpoint/2010/main" val="12902481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cSld name="Blue Section 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 y="2"/>
            <a:ext cx="12191563" cy="6857999"/>
          </a:xfrm>
          <a:prstGeom prst="rect">
            <a:avLst/>
          </a:prstGeom>
        </p:spPr>
      </p:pic>
      <p:sp>
        <p:nvSpPr>
          <p:cNvPr id="2" name="Title 1"/>
          <p:cNvSpPr>
            <a:spLocks noGrp="1"/>
          </p:cNvSpPr>
          <p:nvPr>
            <p:ph type="ctrTitle"/>
          </p:nvPr>
        </p:nvSpPr>
        <p:spPr>
          <a:xfrm>
            <a:off x="27693" y="701317"/>
            <a:ext cx="6498259" cy="2387600"/>
          </a:xfrm>
        </p:spPr>
        <p:txBody>
          <a:bodyPr anchor="b"/>
          <a:lstStyle>
            <a:lvl1pPr marL="0" algn="l" defTabSz="1087896" rtl="0" eaLnBrk="1" latinLnBrk="0" hangingPunct="1">
              <a:lnSpc>
                <a:spcPct val="90000"/>
              </a:lnSpc>
              <a:defRPr lang="en-US" sz="6598" kern="1200" spc="-150" baseline="0">
                <a:solidFill>
                  <a:schemeClr val="bg1"/>
                </a:solidFill>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228661" y="3886200"/>
            <a:ext cx="6324660" cy="2675470"/>
          </a:xfrm>
        </p:spPr>
        <p:txBody>
          <a:bodyPr anchor="b">
            <a:normAutofit/>
          </a:bodyPr>
          <a:lstStyle>
            <a:lvl1pPr marL="0" indent="0" algn="l" defTabSz="1087896" rtl="0" eaLnBrk="1" latinLnBrk="0" hangingPunct="1">
              <a:lnSpc>
                <a:spcPct val="110000"/>
              </a:lnSpc>
              <a:spcBef>
                <a:spcPts val="0"/>
              </a:spcBef>
              <a:buNone/>
              <a:defRPr lang="en-US" sz="2800" kern="1200">
                <a:solidFill>
                  <a:schemeClr val="bg1"/>
                </a:solidFill>
                <a:latin typeface="+mj-lt"/>
                <a:ea typeface="+mn-ea"/>
                <a:cs typeface="+mn-cs"/>
              </a:defRPr>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ADCCCF5-B348-4605-88E2-893344D3BFA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45742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1">
          <p15:clr>
            <a:srgbClr val="FBAE40"/>
          </p15:clr>
        </p15:guide>
        <p15:guide id="2" pos="7559">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Only + Nav">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1" y="6475412"/>
            <a:ext cx="12192000" cy="382588"/>
          </a:xfrm>
          <a:solidFill>
            <a:schemeClr val="bg1">
              <a:lumMod val="95000"/>
            </a:schemeClr>
          </a:solidFill>
        </p:spPr>
        <p:txBody>
          <a:bodyPr tIns="109728">
            <a:normAutofit/>
          </a:bodyPr>
          <a:lstStyle>
            <a:lvl1pPr marL="169830" indent="0" algn="l" defTabSz="5912302" rtl="0" eaLnBrk="1" latinLnBrk="0" hangingPunct="1">
              <a:tabLst>
                <a:tab pos="2471264" algn="l"/>
                <a:tab pos="4772696" algn="l"/>
                <a:tab pos="7104285" algn="l"/>
                <a:tab pos="9373975" algn="l"/>
              </a:tabLst>
              <a:defRPr lang="en-US" sz="1000" kern="1200" baseline="0" smtClean="0">
                <a:solidFill>
                  <a:schemeClr val="bg1">
                    <a:lumMod val="50000"/>
                  </a:schemeClr>
                </a:solidFill>
                <a:latin typeface="+mn-lt"/>
                <a:ea typeface="+mn-ea"/>
                <a:cs typeface="+mn-cs"/>
              </a:defRPr>
            </a:lvl1pPr>
          </a:lstStyle>
          <a:p>
            <a:pPr lvl="0"/>
            <a:r>
              <a:rPr lang="en-US"/>
              <a:t>Use tab for next section</a:t>
            </a:r>
          </a:p>
        </p:txBody>
      </p:sp>
      <p:sp>
        <p:nvSpPr>
          <p:cNvPr id="3" name="Slide Number Placeholder 2"/>
          <p:cNvSpPr>
            <a:spLocks noGrp="1"/>
          </p:cNvSpPr>
          <p:nvPr>
            <p:ph type="sldNum" sz="quarter" idx="10"/>
          </p:nvPr>
        </p:nvSpPr>
        <p:spPr/>
        <p:txBody>
          <a:bodyPr/>
          <a:lstStyle/>
          <a:p>
            <a:fld id="{FAADACFB-7C71-4E89-89D2-7BBA40B7BFA9}"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466258"/>
      </p:ext>
    </p:extLst>
  </p:cSld>
  <p:clrMapOvr>
    <a:masterClrMapping/>
  </p:clrMapOvr>
  <p:transition>
    <p:fade/>
  </p:transition>
  <p:extLst>
    <p:ext uri="{DCECCB84-F9BA-43D5-87BE-67443E8EF086}">
      <p15:sldGuideLst xmlns:p15="http://schemas.microsoft.com/office/powerpoint/2012/main">
        <p15:guide id="1" pos="229">
          <p15:clr>
            <a:srgbClr val="FBAE40"/>
          </p15:clr>
        </p15:guide>
        <p15:guide id="2" pos="7559">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3_Title Slide Photo_Option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6115"/>
            <a:ext cx="12194312" cy="6874119"/>
          </a:xfrm>
          <a:prstGeom prst="rect">
            <a:avLst/>
          </a:prstGeom>
          <a:solidFill>
            <a:srgbClr val="EBE7E3"/>
          </a:solidFill>
          <a:ln>
            <a:noFill/>
          </a:ln>
        </p:spPr>
      </p:pic>
      <p:sp>
        <p:nvSpPr>
          <p:cNvPr id="13" name="Rectangle 12"/>
          <p:cNvSpPr/>
          <p:nvPr userDrawn="1"/>
        </p:nvSpPr>
        <p:spPr>
          <a:xfrm>
            <a:off x="1" y="-16116"/>
            <a:ext cx="12192000" cy="6874116"/>
          </a:xfrm>
          <a:prstGeom prst="rect">
            <a:avLst/>
          </a:prstGeom>
          <a:gradFill flip="none" rotWithShape="1">
            <a:gsLst>
              <a:gs pos="13000">
                <a:schemeClr val="bg1">
                  <a:alpha val="90000"/>
                </a:schemeClr>
              </a:gs>
              <a:gs pos="2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1"/>
          <p:cNvSpPr>
            <a:spLocks noGrp="1"/>
          </p:cNvSpPr>
          <p:nvPr>
            <p:ph type="title" hasCustomPrompt="1"/>
          </p:nvPr>
        </p:nvSpPr>
        <p:spPr bwMode="auto">
          <a:xfrm>
            <a:off x="269302" y="261986"/>
            <a:ext cx="11449500" cy="1001914"/>
          </a:xfrm>
          <a:noFill/>
        </p:spPr>
        <p:txBody>
          <a:bodyPr lIns="146304" tIns="91440" rIns="146304" bIns="91440" anchor="t" anchorCtr="0">
            <a:noAutofit/>
          </a:bodyPr>
          <a:lstStyle>
            <a:lvl1pPr algn="l">
              <a:defRPr sz="4800" b="0" i="0" spc="-98" baseline="0">
                <a:solidFill>
                  <a:srgbClr val="505050"/>
                </a:solidFill>
                <a:latin typeface="Segoe UI Light" panose="020B0502040204020203" pitchFamily="34" charset="0"/>
                <a:cs typeface="Segoe UI Light"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78984" y="1897922"/>
            <a:ext cx="1884348" cy="1179541"/>
          </a:xfrm>
          <a:solidFill>
            <a:srgbClr val="0A4EB3">
              <a:alpha val="50000"/>
            </a:srgbClr>
          </a:solidFill>
        </p:spPr>
        <p:txBody>
          <a:bodyPr vert="horz" wrap="square" lIns="91440" tIns="91440" rIns="91440" bIns="91440" rtlCol="0" anchor="ctr">
            <a:noAutofit/>
          </a:bodyPr>
          <a:lstStyle>
            <a:lvl1pPr marR="0" algn="ctr" defTabSz="1087896" fontAlgn="auto">
              <a:lnSpc>
                <a:spcPct val="100000"/>
              </a:lnSpc>
              <a:spcBef>
                <a:spcPts val="0"/>
              </a:spcBef>
              <a:spcAft>
                <a:spcPts val="0"/>
              </a:spcAft>
              <a:buClr>
                <a:srgbClr val="0072C6"/>
              </a:buClr>
              <a:buSzPct val="100000"/>
              <a:buFont typeface="Wingdings" pitchFamily="2" charset="2"/>
              <a:tabLst/>
              <a:defRPr kumimoji="0" lang="en-US" sz="3200"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29" name="Text Placeholder 2"/>
          <p:cNvSpPr>
            <a:spLocks noGrp="1"/>
          </p:cNvSpPr>
          <p:nvPr>
            <p:ph type="body" sz="quarter" idx="15" hasCustomPrompt="1"/>
          </p:nvPr>
        </p:nvSpPr>
        <p:spPr bwMode="auto">
          <a:xfrm>
            <a:off x="78984" y="3169349"/>
            <a:ext cx="1884348" cy="3269553"/>
          </a:xfrm>
          <a:solidFill>
            <a:schemeClr val="bg1">
              <a:lumMod val="85000"/>
              <a:alpha val="90000"/>
            </a:schemeClr>
          </a:solidFill>
        </p:spPr>
        <p:txBody>
          <a:bodyPr vert="horz" wrap="square" lIns="182880" tIns="274320" rIns="182880" bIns="109728" rtlCol="0">
            <a:noAutofit/>
          </a:bodyPr>
          <a:lstStyle>
            <a:lvl1pPr marL="0" marR="0" indent="0" defTabSz="1087896" fontAlgn="auto">
              <a:lnSpc>
                <a:spcPct val="100000"/>
              </a:lnSpc>
              <a:spcBef>
                <a:spcPts val="0"/>
              </a:spcBef>
              <a:spcAft>
                <a:spcPts val="0"/>
              </a:spcAft>
              <a:buClr>
                <a:srgbClr val="0072C6"/>
              </a:buClr>
              <a:buSzPct val="100000"/>
              <a:buFont typeface="Wingdings" pitchFamily="2" charset="2"/>
              <a:buNone/>
              <a:tabLst/>
              <a:defRPr kumimoji="0" lang="en-US" sz="200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0" name="Text Placeholder 2"/>
          <p:cNvSpPr>
            <a:spLocks noGrp="1"/>
          </p:cNvSpPr>
          <p:nvPr>
            <p:ph type="body" sz="quarter" idx="16" hasCustomPrompt="1"/>
          </p:nvPr>
        </p:nvSpPr>
        <p:spPr bwMode="auto">
          <a:xfrm>
            <a:off x="2024358" y="1897922"/>
            <a:ext cx="1884348" cy="1179541"/>
          </a:xfrm>
          <a:solidFill>
            <a:srgbClr val="0A71BD">
              <a:alpha val="50000"/>
            </a:srgbClr>
          </a:solidFill>
        </p:spPr>
        <p:txBody>
          <a:bodyPr vert="horz" wrap="square" lIns="91440" tIns="91440" rIns="91440" bIns="91440" rtlCol="0" anchor="ctr">
            <a:noAutofit/>
          </a:bodyPr>
          <a:lstStyle>
            <a:lvl1pPr marR="0" algn="ctr" defTabSz="1087896" fontAlgn="auto">
              <a:lnSpc>
                <a:spcPct val="100000"/>
              </a:lnSpc>
              <a:spcBef>
                <a:spcPts val="0"/>
              </a:spcBef>
              <a:spcAft>
                <a:spcPts val="0"/>
              </a:spcAft>
              <a:buClr>
                <a:srgbClr val="0072C6"/>
              </a:buClr>
              <a:buSzPct val="100000"/>
              <a:buFont typeface="Wingdings" pitchFamily="2" charset="2"/>
              <a:tabLst/>
              <a:defRPr kumimoji="0" lang="en-US" sz="3200"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dirty="0"/>
              <a:t>Add Content</a:t>
            </a:r>
          </a:p>
        </p:txBody>
      </p:sp>
      <p:sp>
        <p:nvSpPr>
          <p:cNvPr id="31" name="Text Placeholder 2"/>
          <p:cNvSpPr>
            <a:spLocks noGrp="1"/>
          </p:cNvSpPr>
          <p:nvPr>
            <p:ph type="body" sz="quarter" idx="17" hasCustomPrompt="1"/>
          </p:nvPr>
        </p:nvSpPr>
        <p:spPr bwMode="auto">
          <a:xfrm>
            <a:off x="2031980" y="3169349"/>
            <a:ext cx="1884348" cy="3269553"/>
          </a:xfrm>
          <a:solidFill>
            <a:schemeClr val="bg1">
              <a:lumMod val="85000"/>
              <a:alpha val="90000"/>
            </a:schemeClr>
          </a:solidFill>
        </p:spPr>
        <p:txBody>
          <a:bodyPr vert="horz" wrap="square" lIns="182880" tIns="274320" rIns="182880" bIns="109728" rtlCol="0">
            <a:noAutofit/>
          </a:bodyPr>
          <a:lstStyle>
            <a:lvl1pPr marL="0" marR="0" indent="0" defTabSz="1087896" fontAlgn="auto">
              <a:lnSpc>
                <a:spcPct val="100000"/>
              </a:lnSpc>
              <a:spcBef>
                <a:spcPts val="0"/>
              </a:spcBef>
              <a:spcAft>
                <a:spcPts val="0"/>
              </a:spcAft>
              <a:buClr>
                <a:srgbClr val="0072C6"/>
              </a:buClr>
              <a:buSzPct val="100000"/>
              <a:buFont typeface="Wingdings" pitchFamily="2" charset="2"/>
              <a:buNone/>
              <a:tabLst/>
              <a:defRPr kumimoji="0" lang="en-US" sz="200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2" name="Text Placeholder 2"/>
          <p:cNvSpPr>
            <a:spLocks noGrp="1"/>
          </p:cNvSpPr>
          <p:nvPr>
            <p:ph type="body" sz="quarter" idx="18" hasCustomPrompt="1"/>
          </p:nvPr>
        </p:nvSpPr>
        <p:spPr bwMode="auto">
          <a:xfrm>
            <a:off x="4077105" y="1897922"/>
            <a:ext cx="1884348" cy="1179541"/>
          </a:xfrm>
          <a:solidFill>
            <a:srgbClr val="0A89AD">
              <a:alpha val="50000"/>
            </a:srgbClr>
          </a:solidFill>
        </p:spPr>
        <p:txBody>
          <a:bodyPr vert="horz" wrap="square" lIns="91440" tIns="91440" rIns="91440" bIns="91440" rtlCol="0" anchor="ctr">
            <a:noAutofit/>
          </a:bodyPr>
          <a:lstStyle>
            <a:lvl1pPr marR="0" algn="ctr" defTabSz="1087896" fontAlgn="auto">
              <a:lnSpc>
                <a:spcPct val="100000"/>
              </a:lnSpc>
              <a:spcBef>
                <a:spcPts val="0"/>
              </a:spcBef>
              <a:spcAft>
                <a:spcPts val="0"/>
              </a:spcAft>
              <a:buClr>
                <a:srgbClr val="0072C6"/>
              </a:buClr>
              <a:buSzPct val="100000"/>
              <a:buFont typeface="Wingdings" pitchFamily="2" charset="2"/>
              <a:tabLst/>
              <a:defRPr kumimoji="0" lang="en-US" sz="3200"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3" name="Text Placeholder 2"/>
          <p:cNvSpPr>
            <a:spLocks noGrp="1"/>
          </p:cNvSpPr>
          <p:nvPr>
            <p:ph type="body" sz="quarter" idx="19" hasCustomPrompt="1"/>
          </p:nvPr>
        </p:nvSpPr>
        <p:spPr bwMode="auto">
          <a:xfrm>
            <a:off x="4092349" y="3169349"/>
            <a:ext cx="1884348" cy="3269553"/>
          </a:xfrm>
          <a:solidFill>
            <a:schemeClr val="bg1">
              <a:lumMod val="85000"/>
              <a:alpha val="90000"/>
            </a:schemeClr>
          </a:solidFill>
        </p:spPr>
        <p:txBody>
          <a:bodyPr vert="horz" wrap="square" lIns="182880" tIns="274320" rIns="182880" bIns="109728" rtlCol="0">
            <a:noAutofit/>
          </a:bodyPr>
          <a:lstStyle>
            <a:lvl1pPr marL="0" marR="0" indent="0" defTabSz="1087896" fontAlgn="auto">
              <a:lnSpc>
                <a:spcPct val="100000"/>
              </a:lnSpc>
              <a:spcBef>
                <a:spcPts val="0"/>
              </a:spcBef>
              <a:spcAft>
                <a:spcPts val="0"/>
              </a:spcAft>
              <a:buClr>
                <a:srgbClr val="0072C6"/>
              </a:buClr>
              <a:buSzPct val="100000"/>
              <a:buFont typeface="Wingdings" pitchFamily="2" charset="2"/>
              <a:buNone/>
              <a:tabLst/>
              <a:defRPr kumimoji="0" lang="en-US" sz="200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4" name="Text Placeholder 2"/>
          <p:cNvSpPr>
            <a:spLocks noGrp="1"/>
          </p:cNvSpPr>
          <p:nvPr>
            <p:ph type="body" sz="quarter" idx="20" hasCustomPrompt="1"/>
          </p:nvPr>
        </p:nvSpPr>
        <p:spPr bwMode="auto">
          <a:xfrm>
            <a:off x="6096293" y="1897922"/>
            <a:ext cx="1884348" cy="1179541"/>
          </a:xfrm>
          <a:solidFill>
            <a:srgbClr val="0A2752">
              <a:alpha val="50000"/>
            </a:srgbClr>
          </a:solidFill>
        </p:spPr>
        <p:txBody>
          <a:bodyPr vert="horz" wrap="square" lIns="91440" tIns="91440" rIns="91440" bIns="91440" rtlCol="0" anchor="ctr">
            <a:noAutofit/>
          </a:bodyPr>
          <a:lstStyle>
            <a:lvl1pPr marR="0" algn="ctr" defTabSz="1087896" fontAlgn="auto">
              <a:lnSpc>
                <a:spcPct val="100000"/>
              </a:lnSpc>
              <a:spcBef>
                <a:spcPts val="0"/>
              </a:spcBef>
              <a:spcAft>
                <a:spcPts val="0"/>
              </a:spcAft>
              <a:buClr>
                <a:srgbClr val="0072C6"/>
              </a:buClr>
              <a:buSzPct val="100000"/>
              <a:buFont typeface="Wingdings" pitchFamily="2" charset="2"/>
              <a:tabLst/>
              <a:defRPr kumimoji="0" lang="en-US" sz="3200"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5" name="Text Placeholder 2"/>
          <p:cNvSpPr>
            <a:spLocks noGrp="1"/>
          </p:cNvSpPr>
          <p:nvPr>
            <p:ph type="body" sz="quarter" idx="21" hasCustomPrompt="1"/>
          </p:nvPr>
        </p:nvSpPr>
        <p:spPr bwMode="auto">
          <a:xfrm>
            <a:off x="6119160" y="3169349"/>
            <a:ext cx="1884348" cy="3269553"/>
          </a:xfrm>
          <a:solidFill>
            <a:schemeClr val="bg1">
              <a:lumMod val="85000"/>
              <a:alpha val="90000"/>
            </a:schemeClr>
          </a:solidFill>
        </p:spPr>
        <p:txBody>
          <a:bodyPr vert="horz" wrap="square" lIns="182880" tIns="274320" rIns="182880" bIns="109728" rtlCol="0">
            <a:noAutofit/>
          </a:bodyPr>
          <a:lstStyle>
            <a:lvl1pPr marL="0" marR="0" indent="0" defTabSz="1087896" fontAlgn="auto">
              <a:lnSpc>
                <a:spcPct val="100000"/>
              </a:lnSpc>
              <a:spcBef>
                <a:spcPts val="0"/>
              </a:spcBef>
              <a:spcAft>
                <a:spcPts val="0"/>
              </a:spcAft>
              <a:buClr>
                <a:srgbClr val="0072C6"/>
              </a:buClr>
              <a:buSzPct val="100000"/>
              <a:buFont typeface="Wingdings" pitchFamily="2" charset="2"/>
              <a:buNone/>
              <a:tabLst/>
              <a:defRPr kumimoji="0" lang="en-US" sz="200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15" name="Text Placeholder 2">
            <a:extLst>
              <a:ext uri="{FF2B5EF4-FFF2-40B4-BE49-F238E27FC236}">
                <a16:creationId xmlns:a16="http://schemas.microsoft.com/office/drawing/2014/main" id="{966814D7-E179-4648-8775-9FF876DC2BAB}"/>
              </a:ext>
            </a:extLst>
          </p:cNvPr>
          <p:cNvSpPr>
            <a:spLocks noGrp="1"/>
          </p:cNvSpPr>
          <p:nvPr>
            <p:ph type="body" sz="quarter" idx="22" hasCustomPrompt="1"/>
          </p:nvPr>
        </p:nvSpPr>
        <p:spPr bwMode="auto">
          <a:xfrm>
            <a:off x="10116387" y="1897922"/>
            <a:ext cx="1884348" cy="1179541"/>
          </a:xfrm>
          <a:solidFill>
            <a:srgbClr val="0A2752">
              <a:alpha val="50000"/>
            </a:srgbClr>
          </a:solidFill>
        </p:spPr>
        <p:txBody>
          <a:bodyPr vert="horz" wrap="square" lIns="91440" tIns="91440" rIns="91440" bIns="91440" rtlCol="0" anchor="ctr">
            <a:noAutofit/>
          </a:bodyPr>
          <a:lstStyle>
            <a:lvl1pPr marR="0" algn="ctr" defTabSz="1087896" fontAlgn="auto">
              <a:lnSpc>
                <a:spcPct val="100000"/>
              </a:lnSpc>
              <a:spcBef>
                <a:spcPts val="0"/>
              </a:spcBef>
              <a:spcAft>
                <a:spcPts val="0"/>
              </a:spcAft>
              <a:buClr>
                <a:srgbClr val="0072C6"/>
              </a:buClr>
              <a:buSzPct val="100000"/>
              <a:buFont typeface="Wingdings" pitchFamily="2" charset="2"/>
              <a:tabLst/>
              <a:defRPr kumimoji="0" lang="en-US" sz="3200"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16" name="Text Placeholder 2">
            <a:extLst>
              <a:ext uri="{FF2B5EF4-FFF2-40B4-BE49-F238E27FC236}">
                <a16:creationId xmlns:a16="http://schemas.microsoft.com/office/drawing/2014/main" id="{E55D3ADF-04D0-49FB-8F0C-14CEB8668DBA}"/>
              </a:ext>
            </a:extLst>
          </p:cNvPr>
          <p:cNvSpPr>
            <a:spLocks noGrp="1"/>
          </p:cNvSpPr>
          <p:nvPr>
            <p:ph type="body" sz="quarter" idx="23" hasCustomPrompt="1"/>
          </p:nvPr>
        </p:nvSpPr>
        <p:spPr bwMode="auto">
          <a:xfrm>
            <a:off x="10139254" y="3169349"/>
            <a:ext cx="1884348" cy="3269553"/>
          </a:xfrm>
          <a:solidFill>
            <a:schemeClr val="bg1">
              <a:lumMod val="85000"/>
              <a:alpha val="90000"/>
            </a:schemeClr>
          </a:solidFill>
        </p:spPr>
        <p:txBody>
          <a:bodyPr vert="horz" wrap="square" lIns="182880" tIns="274320" rIns="182880" bIns="109728" rtlCol="0">
            <a:noAutofit/>
          </a:bodyPr>
          <a:lstStyle>
            <a:lvl1pPr marL="0" marR="0" indent="0" defTabSz="1087896" fontAlgn="auto">
              <a:lnSpc>
                <a:spcPct val="100000"/>
              </a:lnSpc>
              <a:spcBef>
                <a:spcPts val="0"/>
              </a:spcBef>
              <a:spcAft>
                <a:spcPts val="0"/>
              </a:spcAft>
              <a:buClr>
                <a:srgbClr val="0072C6"/>
              </a:buClr>
              <a:buSzPct val="100000"/>
              <a:buFont typeface="Wingdings" pitchFamily="2" charset="2"/>
              <a:buNone/>
              <a:tabLst/>
              <a:defRPr kumimoji="0" lang="en-US" sz="200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17" name="Text Placeholder 2">
            <a:extLst>
              <a:ext uri="{FF2B5EF4-FFF2-40B4-BE49-F238E27FC236}">
                <a16:creationId xmlns:a16="http://schemas.microsoft.com/office/drawing/2014/main" id="{39DA8A57-1769-4823-B430-F2CA83935255}"/>
              </a:ext>
            </a:extLst>
          </p:cNvPr>
          <p:cNvSpPr>
            <a:spLocks noGrp="1"/>
          </p:cNvSpPr>
          <p:nvPr>
            <p:ph type="body" sz="quarter" idx="24" hasCustomPrompt="1"/>
          </p:nvPr>
        </p:nvSpPr>
        <p:spPr bwMode="auto">
          <a:xfrm>
            <a:off x="8171907" y="1897922"/>
            <a:ext cx="1884348" cy="1179541"/>
          </a:xfrm>
          <a:solidFill>
            <a:srgbClr val="0A4EB3">
              <a:alpha val="50000"/>
            </a:srgbClr>
          </a:solidFill>
        </p:spPr>
        <p:txBody>
          <a:bodyPr vert="horz" wrap="square" lIns="91440" tIns="91440" rIns="91440" bIns="91440" rtlCol="0" anchor="ctr">
            <a:noAutofit/>
          </a:bodyPr>
          <a:lstStyle>
            <a:lvl1pPr marR="0" algn="ctr" defTabSz="1087896" fontAlgn="auto">
              <a:lnSpc>
                <a:spcPct val="100000"/>
              </a:lnSpc>
              <a:spcBef>
                <a:spcPts val="0"/>
              </a:spcBef>
              <a:spcAft>
                <a:spcPts val="0"/>
              </a:spcAft>
              <a:buClr>
                <a:srgbClr val="0072C6"/>
              </a:buClr>
              <a:buSzPct val="100000"/>
              <a:buFont typeface="Wingdings" pitchFamily="2" charset="2"/>
              <a:tabLst/>
              <a:defRPr kumimoji="0" lang="en-US" sz="3200"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18" name="Text Placeholder 2">
            <a:extLst>
              <a:ext uri="{FF2B5EF4-FFF2-40B4-BE49-F238E27FC236}">
                <a16:creationId xmlns:a16="http://schemas.microsoft.com/office/drawing/2014/main" id="{4117F9A2-693D-4575-BB74-E5C846931742}"/>
              </a:ext>
            </a:extLst>
          </p:cNvPr>
          <p:cNvSpPr>
            <a:spLocks noGrp="1"/>
          </p:cNvSpPr>
          <p:nvPr>
            <p:ph type="body" sz="quarter" idx="25" hasCustomPrompt="1"/>
          </p:nvPr>
        </p:nvSpPr>
        <p:spPr bwMode="auto">
          <a:xfrm>
            <a:off x="8171907" y="3169349"/>
            <a:ext cx="1884348" cy="3269553"/>
          </a:xfrm>
          <a:solidFill>
            <a:schemeClr val="bg1">
              <a:lumMod val="85000"/>
              <a:alpha val="90000"/>
            </a:schemeClr>
          </a:solidFill>
        </p:spPr>
        <p:txBody>
          <a:bodyPr vert="horz" wrap="square" lIns="182880" tIns="274320" rIns="182880" bIns="109728" rtlCol="0">
            <a:noAutofit/>
          </a:bodyPr>
          <a:lstStyle>
            <a:lvl1pPr marL="0" marR="0" indent="0" defTabSz="1087896" fontAlgn="auto">
              <a:lnSpc>
                <a:spcPct val="100000"/>
              </a:lnSpc>
              <a:spcBef>
                <a:spcPts val="0"/>
              </a:spcBef>
              <a:spcAft>
                <a:spcPts val="0"/>
              </a:spcAft>
              <a:buClr>
                <a:srgbClr val="0072C6"/>
              </a:buClr>
              <a:buSzPct val="100000"/>
              <a:buFont typeface="Wingdings" pitchFamily="2" charset="2"/>
              <a:buNone/>
              <a:tabLst/>
              <a:defRPr kumimoji="0" lang="en-US" sz="200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087896" fontAlgn="auto">
              <a:lnSpc>
                <a:spcPct val="100000"/>
              </a:lnSpc>
              <a:spcBef>
                <a:spcPts val="0"/>
              </a:spcBef>
              <a:spcAft>
                <a:spcPts val="0"/>
              </a:spcAft>
              <a:buClr>
                <a:srgbClr val="0072C6"/>
              </a:buClr>
              <a:buSzPct val="100000"/>
              <a:buFont typeface="Wingdings" pitchFamily="2" charset="2"/>
              <a:tabLst/>
            </a:pPr>
            <a:r>
              <a:rPr lang="en-US"/>
              <a:t>Add Content</a:t>
            </a:r>
          </a:p>
        </p:txBody>
      </p:sp>
    </p:spTree>
    <p:extLst>
      <p:ext uri="{BB962C8B-B14F-4D97-AF65-F5344CB8AC3E}">
        <p14:creationId xmlns:p14="http://schemas.microsoft.com/office/powerpoint/2010/main" val="367677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 Nav Tan">
    <p:spTree>
      <p:nvGrpSpPr>
        <p:cNvPr id="1" name=""/>
        <p:cNvGrpSpPr/>
        <p:nvPr/>
      </p:nvGrpSpPr>
      <p:grpSpPr>
        <a:xfrm>
          <a:off x="0" y="0"/>
          <a:ext cx="0" cy="0"/>
          <a:chOff x="0" y="0"/>
          <a:chExt cx="0" cy="0"/>
        </a:xfrm>
      </p:grpSpPr>
      <p:pic>
        <p:nvPicPr>
          <p:cNvPr id="4" name="Picture 3" descr="BlankChipboard.jpg"/>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1" y="0"/>
            <a:ext cx="12192000" cy="6856214"/>
          </a:xfrm>
          <a:prstGeom prst="rect">
            <a:avLst/>
          </a:prstGeom>
        </p:spPr>
      </p:pic>
      <p:sp>
        <p:nvSpPr>
          <p:cNvPr id="8" name="Title 7"/>
          <p:cNvSpPr>
            <a:spLocks noGrp="1"/>
          </p:cNvSpPr>
          <p:nvPr>
            <p:ph type="title"/>
          </p:nvPr>
        </p:nvSpPr>
        <p:spPr/>
        <p:txBody>
          <a:bodyPr/>
          <a:lstStyle/>
          <a:p>
            <a:r>
              <a:rPr lang="en-US"/>
              <a:t>Click to edit Master title style</a:t>
            </a:r>
          </a:p>
        </p:txBody>
      </p:sp>
      <p:sp>
        <p:nvSpPr>
          <p:cNvPr id="5" name="Text Placeholder 6"/>
          <p:cNvSpPr>
            <a:spLocks noGrp="1"/>
          </p:cNvSpPr>
          <p:nvPr>
            <p:ph type="body" sz="quarter" idx="11" hasCustomPrompt="1"/>
          </p:nvPr>
        </p:nvSpPr>
        <p:spPr>
          <a:xfrm>
            <a:off x="1" y="6475412"/>
            <a:ext cx="12192000" cy="382588"/>
          </a:xfrm>
          <a:solidFill>
            <a:schemeClr val="bg1">
              <a:lumMod val="95000"/>
            </a:schemeClr>
          </a:solidFill>
        </p:spPr>
        <p:txBody>
          <a:bodyPr tIns="109728">
            <a:normAutofit/>
          </a:bodyPr>
          <a:lstStyle>
            <a:lvl1pPr marL="169830" indent="0" algn="l" defTabSz="5912302" rtl="0" eaLnBrk="1" latinLnBrk="0" hangingPunct="1">
              <a:tabLst>
                <a:tab pos="2471264" algn="l"/>
                <a:tab pos="4772696" algn="l"/>
                <a:tab pos="7104285" algn="l"/>
                <a:tab pos="9373975" algn="l"/>
              </a:tabLst>
              <a:defRPr lang="en-US" sz="1000" kern="1200" baseline="0" smtClean="0">
                <a:solidFill>
                  <a:schemeClr val="bg1">
                    <a:lumMod val="50000"/>
                  </a:schemeClr>
                </a:solidFill>
                <a:latin typeface="+mn-lt"/>
                <a:ea typeface="+mn-ea"/>
                <a:cs typeface="+mn-cs"/>
              </a:defRPr>
            </a:lvl1pPr>
          </a:lstStyle>
          <a:p>
            <a:pPr lvl="0"/>
            <a:r>
              <a:rPr lang="en-US"/>
              <a:t>Use tab for next section</a:t>
            </a:r>
          </a:p>
        </p:txBody>
      </p:sp>
      <p:sp>
        <p:nvSpPr>
          <p:cNvPr id="3" name="Slide Number Placeholder 2"/>
          <p:cNvSpPr>
            <a:spLocks noGrp="1"/>
          </p:cNvSpPr>
          <p:nvPr>
            <p:ph type="sldNum" sz="quarter" idx="10"/>
          </p:nvPr>
        </p:nvSpPr>
        <p:spPr/>
        <p:txBody>
          <a:bodyPr/>
          <a:lstStyle/>
          <a:p>
            <a:fld id="{FAADACFB-7C71-4E89-89D2-7BBA40B7BFA9}" type="slidenum">
              <a:rPr lang="en-US" smtClean="0"/>
              <a:pPr/>
              <a:t>‹#›</a:t>
            </a:fld>
            <a:endParaRPr lang="en-US"/>
          </a:p>
        </p:txBody>
      </p:sp>
    </p:spTree>
    <p:extLst>
      <p:ext uri="{BB962C8B-B14F-4D97-AF65-F5344CB8AC3E}">
        <p14:creationId xmlns:p14="http://schemas.microsoft.com/office/powerpoint/2010/main" val="3218205710"/>
      </p:ext>
    </p:extLst>
  </p:cSld>
  <p:clrMapOvr>
    <a:masterClrMapping/>
  </p:clrMapOvr>
  <p:transition>
    <p:fade/>
  </p:transition>
  <p:extLst>
    <p:ext uri="{DCECCB84-F9BA-43D5-87BE-67443E8EF086}">
      <p15:sldGuideLst xmlns:p15="http://schemas.microsoft.com/office/powerpoint/2012/main">
        <p15:guide id="1" pos="229">
          <p15:clr>
            <a:srgbClr val="FBAE40"/>
          </p15:clr>
        </p15:guide>
        <p15:guide id="2" pos="755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Image slide no text">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1" y="1"/>
            <a:ext cx="12191999" cy="724121"/>
          </a:xfrm>
        </p:spPr>
        <p:txBody>
          <a:bodyPr/>
          <a:lstStyle/>
          <a:p>
            <a:endParaRPr lang="en-US"/>
          </a:p>
        </p:txBody>
      </p:sp>
    </p:spTree>
    <p:extLst>
      <p:ext uri="{BB962C8B-B14F-4D97-AF65-F5344CB8AC3E}">
        <p14:creationId xmlns:p14="http://schemas.microsoft.com/office/powerpoint/2010/main" val="23092306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181"/>
            <a:ext cx="4795873" cy="1395638"/>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2095607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t="4914" r="168" b="12761"/>
          <a:stretch/>
        </p:blipFill>
        <p:spPr>
          <a:xfrm flipH="1">
            <a:off x="-1" y="0"/>
            <a:ext cx="12472924" cy="6858000"/>
          </a:xfrm>
          <a:prstGeom prst="rect">
            <a:avLst/>
          </a:prstGeom>
        </p:spPr>
      </p:pic>
      <p:sp>
        <p:nvSpPr>
          <p:cNvPr id="13" name="Rectangle 12"/>
          <p:cNvSpPr/>
          <p:nvPr userDrawn="1"/>
        </p:nvSpPr>
        <p:spPr>
          <a:xfrm rot="16200000" flipH="1">
            <a:off x="7586576" y="1962793"/>
            <a:ext cx="3399367" cy="6412319"/>
          </a:xfrm>
          <a:prstGeom prst="rect">
            <a:avLst/>
          </a:prstGeom>
          <a:gradFill flip="none" rotWithShape="1">
            <a:gsLst>
              <a:gs pos="51000">
                <a:schemeClr val="bg2">
                  <a:alpha val="0"/>
                </a:schemeClr>
              </a:gs>
              <a:gs pos="100000">
                <a:schemeClr val="bg2">
                  <a:alpha val="57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a:r>
              <a:rPr lang="en-US" sz="1765">
                <a:gradFill>
                  <a:gsLst>
                    <a:gs pos="53097">
                      <a:schemeClr val="tx1"/>
                    </a:gs>
                    <a:gs pos="29000">
                      <a:schemeClr val="tx1"/>
                    </a:gs>
                  </a:gsLst>
                  <a:lin ang="5400000" scaled="1"/>
                </a:gradFill>
              </a:rPr>
              <a:t> </a:t>
            </a:r>
          </a:p>
        </p:txBody>
      </p:sp>
      <p:sp>
        <p:nvSpPr>
          <p:cNvPr id="15" name="Text Placeholder 2"/>
          <p:cNvSpPr>
            <a:spLocks noGrp="1"/>
          </p:cNvSpPr>
          <p:nvPr userDrawn="1">
            <p:ph type="body" sz="quarter" idx="12" hasCustomPrompt="1"/>
          </p:nvPr>
        </p:nvSpPr>
        <p:spPr>
          <a:xfrm>
            <a:off x="942472" y="5591574"/>
            <a:ext cx="8077956" cy="341441"/>
          </a:xfrm>
        </p:spPr>
        <p:txBody>
          <a:bodyPr lIns="0" tIns="0" rIns="0" bIns="0">
            <a:noAutofit/>
          </a:bodyPr>
          <a:lstStyle>
            <a:lvl1pPr marL="0" indent="0" algn="l" defTabSz="498507"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7" name="Text Placeholder 2"/>
          <p:cNvSpPr>
            <a:spLocks noGrp="1"/>
          </p:cNvSpPr>
          <p:nvPr userDrawn="1">
            <p:ph type="body" sz="quarter" idx="10" hasCustomPrompt="1"/>
          </p:nvPr>
        </p:nvSpPr>
        <p:spPr>
          <a:xfrm>
            <a:off x="942458" y="5145500"/>
            <a:ext cx="8077958" cy="267312"/>
          </a:xfrm>
        </p:spPr>
        <p:txBody>
          <a:bodyPr lIns="0" tIns="0" rIns="0" bIns="0">
            <a:noAutofit/>
          </a:bodyPr>
          <a:lstStyle>
            <a:lvl1pPr marL="0" indent="0" algn="l" defTabSz="498507"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8" name="Text Placeholder 2"/>
          <p:cNvSpPr>
            <a:spLocks noGrp="1"/>
          </p:cNvSpPr>
          <p:nvPr userDrawn="1">
            <p:ph type="body" sz="quarter" idx="13" hasCustomPrompt="1"/>
          </p:nvPr>
        </p:nvSpPr>
        <p:spPr>
          <a:xfrm>
            <a:off x="609982" y="1105054"/>
            <a:ext cx="6498510" cy="3725096"/>
          </a:xfrm>
        </p:spPr>
        <p:txBody>
          <a:bodyPr lIns="0" tIns="0" rIns="0" bIns="0" anchor="ctr"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98" baseline="0" dirty="0">
                <a:solidFill>
                  <a:schemeClr val="accent4"/>
                </a:soli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20" name="Straight Connector 19"/>
          <p:cNvCxnSpPr/>
          <p:nvPr userDrawn="1"/>
        </p:nvCxnSpPr>
        <p:spPr>
          <a:xfrm>
            <a:off x="694251" y="5187660"/>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9" y="22710"/>
            <a:ext cx="2134708" cy="956768"/>
          </a:xfrm>
          <a:prstGeom prst="rect">
            <a:avLst/>
          </a:prstGeom>
        </p:spPr>
      </p:pic>
      <p:sp>
        <p:nvSpPr>
          <p:cNvPr id="10"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a:effectLst/>
        </p:spPr>
        <p:txBody>
          <a:bodyPr vert="horz" wrap="square" lIns="89630" tIns="44814" rIns="89630" bIns="44814" numCol="1" anchor="t" anchorCtr="0" compatLnSpc="1">
            <a:prstTxWarp prst="textNoShape">
              <a:avLst/>
            </a:prstTxWarp>
          </a:bodyPr>
          <a:lstStyle/>
          <a:p>
            <a:endParaRPr lang="en-US" sz="1765">
              <a:ln>
                <a:gradFill>
                  <a:gsLst>
                    <a:gs pos="0">
                      <a:schemeClr val="accent1">
                        <a:lumMod val="5000"/>
                        <a:lumOff val="95000"/>
                      </a:schemeClr>
                    </a:gs>
                    <a:gs pos="73000">
                      <a:schemeClr val="accent1">
                        <a:lumMod val="45000"/>
                        <a:lumOff val="55000"/>
                      </a:schemeClr>
                    </a:gs>
                    <a:gs pos="100000">
                      <a:schemeClr val="accent1">
                        <a:lumMod val="30000"/>
                        <a:lumOff val="70000"/>
                      </a:schemeClr>
                    </a:gs>
                  </a:gsLst>
                  <a:lin ang="5400000" scaled="1"/>
                </a:gradFill>
              </a:ln>
            </a:endParaRPr>
          </a:p>
        </p:txBody>
      </p:sp>
    </p:spTree>
    <p:extLst>
      <p:ext uri="{BB962C8B-B14F-4D97-AF65-F5344CB8AC3E}">
        <p14:creationId xmlns:p14="http://schemas.microsoft.com/office/powerpoint/2010/main" val="3800052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l="9434" t="7879" r="7943" b="22583"/>
          <a:stretch/>
        </p:blipFill>
        <p:spPr>
          <a:xfrm>
            <a:off x="-34806" y="-32600"/>
            <a:ext cx="12338693" cy="6924117"/>
          </a:xfrm>
          <a:prstGeom prst="rect">
            <a:avLst/>
          </a:prstGeom>
        </p:spPr>
      </p:pic>
      <p:sp>
        <p:nvSpPr>
          <p:cNvPr id="11" name="Rectangle 10"/>
          <p:cNvSpPr/>
          <p:nvPr userDrawn="1"/>
        </p:nvSpPr>
        <p:spPr>
          <a:xfrm>
            <a:off x="4306739" y="2124438"/>
            <a:ext cx="7982701" cy="4767060"/>
          </a:xfrm>
          <a:prstGeom prst="rect">
            <a:avLst/>
          </a:prstGeom>
          <a:gradFill>
            <a:gsLst>
              <a:gs pos="66000">
                <a:srgbClr val="000000">
                  <a:alpha val="0"/>
                </a:srgbClr>
              </a:gs>
              <a:gs pos="100000">
                <a:srgbClr val="000000">
                  <a:alpha val="50000"/>
                </a:srgbClr>
              </a:gs>
            </a:gsLst>
            <a:lin ang="30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21" name="Rectangle 20"/>
          <p:cNvSpPr/>
          <p:nvPr userDrawn="1"/>
        </p:nvSpPr>
        <p:spPr>
          <a:xfrm>
            <a:off x="-39857" y="-21326"/>
            <a:ext cx="12309540" cy="6924118"/>
          </a:xfrm>
          <a:prstGeom prst="rect">
            <a:avLst/>
          </a:prstGeom>
          <a:gradFill>
            <a:gsLst>
              <a:gs pos="38000">
                <a:schemeClr val="tx1">
                  <a:alpha val="0"/>
                </a:schemeClr>
              </a:gs>
              <a:gs pos="66000">
                <a:schemeClr val="tx1">
                  <a:alpha val="67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a:endParaRPr lang="en-US" sz="2129">
              <a:gradFill>
                <a:gsLst>
                  <a:gs pos="53097">
                    <a:schemeClr val="tx1"/>
                  </a:gs>
                  <a:gs pos="29000">
                    <a:schemeClr val="tx1"/>
                  </a:gs>
                </a:gsLst>
                <a:lin ang="5400000" scaled="1"/>
              </a:gradFill>
            </a:endParaRPr>
          </a:p>
        </p:txBody>
      </p:sp>
      <p:sp>
        <p:nvSpPr>
          <p:cNvPr id="14" name="Text Placeholder 2"/>
          <p:cNvSpPr>
            <a:spLocks noGrp="1"/>
          </p:cNvSpPr>
          <p:nvPr>
            <p:ph type="body" sz="quarter" idx="12" hasCustomPrompt="1"/>
          </p:nvPr>
        </p:nvSpPr>
        <p:spPr>
          <a:xfrm>
            <a:off x="942472" y="5591574"/>
            <a:ext cx="8077956" cy="341441"/>
          </a:xfrm>
        </p:spPr>
        <p:txBody>
          <a:bodyPr lIns="0" tIns="0" rIns="0" bIns="0">
            <a:noAutofit/>
          </a:bodyPr>
          <a:lstStyle>
            <a:lvl1pPr marL="0" indent="0" algn="l" defTabSz="498507"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6" name="Text Placeholder 2"/>
          <p:cNvSpPr>
            <a:spLocks noGrp="1"/>
          </p:cNvSpPr>
          <p:nvPr>
            <p:ph type="body" sz="quarter" idx="10" hasCustomPrompt="1"/>
          </p:nvPr>
        </p:nvSpPr>
        <p:spPr>
          <a:xfrm>
            <a:off x="942458" y="5145500"/>
            <a:ext cx="8077958" cy="267312"/>
          </a:xfrm>
        </p:spPr>
        <p:txBody>
          <a:bodyPr lIns="0" tIns="0" rIns="0" bIns="0">
            <a:noAutofit/>
          </a:bodyPr>
          <a:lstStyle>
            <a:lvl1pPr marL="0" indent="0" algn="l" defTabSz="498507"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9" name="Text Placeholder 2"/>
          <p:cNvSpPr>
            <a:spLocks noGrp="1"/>
          </p:cNvSpPr>
          <p:nvPr>
            <p:ph type="body" sz="quarter" idx="13" hasCustomPrompt="1"/>
          </p:nvPr>
        </p:nvSpPr>
        <p:spPr>
          <a:xfrm>
            <a:off x="609982" y="1105054"/>
            <a:ext cx="6498510" cy="3725096"/>
          </a:xfrm>
        </p:spPr>
        <p:txBody>
          <a:bodyPr lIns="0" tIns="0" rIns="0" bIns="0" anchor="ctr"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98" baseline="0" dirty="0">
                <a:solidFill>
                  <a:schemeClr val="accent4"/>
                </a:soli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4" name="Picture 2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9" y="22710"/>
            <a:ext cx="2134708" cy="956768"/>
          </a:xfrm>
          <a:prstGeom prst="rect">
            <a:avLst/>
          </a:prstGeom>
        </p:spPr>
      </p:pic>
      <p:sp>
        <p:nvSpPr>
          <p:cNvPr id="9"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2233211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 y="2"/>
            <a:ext cx="12190264" cy="6857996"/>
          </a:xfrm>
          <a:prstGeom prst="rect">
            <a:avLst/>
          </a:prstGeom>
          <a:noFill/>
          <a:ln>
            <a:noFill/>
          </a:ln>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64914" y="297035"/>
            <a:ext cx="1613565" cy="346755"/>
          </a:xfrm>
          <a:prstGeom prst="rect">
            <a:avLst/>
          </a:prstGeom>
        </p:spPr>
      </p:pic>
      <p:sp>
        <p:nvSpPr>
          <p:cNvPr id="4" name="Text Placeholder 2">
            <a:extLst>
              <a:ext uri="{FF2B5EF4-FFF2-40B4-BE49-F238E27FC236}">
                <a16:creationId xmlns:a16="http://schemas.microsoft.com/office/drawing/2014/main" id="{38DC1757-F197-489D-8783-9001E6F073E3}"/>
              </a:ext>
            </a:extLst>
          </p:cNvPr>
          <p:cNvSpPr>
            <a:spLocks noGrp="1"/>
          </p:cNvSpPr>
          <p:nvPr>
            <p:ph type="body" sz="quarter" idx="13" hasCustomPrompt="1"/>
          </p:nvPr>
        </p:nvSpPr>
        <p:spPr>
          <a:xfrm>
            <a:off x="609982" y="1105054"/>
            <a:ext cx="6498510" cy="3725096"/>
          </a:xfrm>
        </p:spPr>
        <p:txBody>
          <a:bodyPr lIns="0" tIns="0" rIns="0" bIns="0" anchor="ctr"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98" baseline="0" dirty="0">
                <a:solidFill>
                  <a:schemeClr val="accent4"/>
                </a:soli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sp>
        <p:nvSpPr>
          <p:cNvPr id="5" name="Freeform 5">
            <a:extLst>
              <a:ext uri="{FF2B5EF4-FFF2-40B4-BE49-F238E27FC236}">
                <a16:creationId xmlns:a16="http://schemas.microsoft.com/office/drawing/2014/main" id="{C8AC22B0-6C48-4BC5-898B-EFDCDD696248}"/>
              </a:ext>
            </a:extLst>
          </p:cNvPr>
          <p:cNvSpPr>
            <a:spLocks noEditPoints="1"/>
          </p:cNvSpPr>
          <p:nvPr userDrawn="1"/>
        </p:nvSpPr>
        <p:spPr bwMode="auto">
          <a:xfrm>
            <a:off x="9080291" y="6478295"/>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063822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0271" cy="6858000"/>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64914" y="297035"/>
            <a:ext cx="1613565" cy="346755"/>
          </a:xfrm>
          <a:prstGeom prst="rect">
            <a:avLst/>
          </a:prstGeom>
        </p:spPr>
      </p:pic>
      <p:sp>
        <p:nvSpPr>
          <p:cNvPr id="4" name="Text Placeholder 2">
            <a:extLst>
              <a:ext uri="{FF2B5EF4-FFF2-40B4-BE49-F238E27FC236}">
                <a16:creationId xmlns:a16="http://schemas.microsoft.com/office/drawing/2014/main" id="{DB005265-E9AC-4173-B00F-6C07964DE86C}"/>
              </a:ext>
            </a:extLst>
          </p:cNvPr>
          <p:cNvSpPr>
            <a:spLocks noGrp="1"/>
          </p:cNvSpPr>
          <p:nvPr>
            <p:ph type="body" sz="quarter" idx="13" hasCustomPrompt="1"/>
          </p:nvPr>
        </p:nvSpPr>
        <p:spPr>
          <a:xfrm>
            <a:off x="609982" y="1105054"/>
            <a:ext cx="6498510" cy="3725096"/>
          </a:xfrm>
        </p:spPr>
        <p:txBody>
          <a:bodyPr lIns="0" tIns="0" rIns="0" bIns="0" anchor="ctr"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98" baseline="0" dirty="0">
                <a:solidFill>
                  <a:schemeClr val="accent4"/>
                </a:soli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sp>
        <p:nvSpPr>
          <p:cNvPr id="6" name="Freeform 5">
            <a:extLst>
              <a:ext uri="{FF2B5EF4-FFF2-40B4-BE49-F238E27FC236}">
                <a16:creationId xmlns:a16="http://schemas.microsoft.com/office/drawing/2014/main" id="{31BF7F9D-52A8-46E9-A342-A1E542D5EECA}"/>
              </a:ext>
            </a:extLst>
          </p:cNvPr>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6908736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8711002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BLANK_A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79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HEADLINE ONLY">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1" y="335068"/>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690925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HEADLINE ONLY_AL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1" y="335068"/>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711352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BASIC">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1" y="335068"/>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2" name="Text Placeholder 2"/>
          <p:cNvSpPr>
            <a:spLocks noGrp="1"/>
          </p:cNvSpPr>
          <p:nvPr>
            <p:ph type="body" sz="quarter" idx="16" hasCustomPrompt="1"/>
          </p:nvPr>
        </p:nvSpPr>
        <p:spPr>
          <a:xfrm>
            <a:off x="427086" y="2142443"/>
            <a:ext cx="7027273"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2" y="1645383"/>
            <a:ext cx="7029141"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5"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787097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_BASIC_AL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1" y="335068"/>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2" name="Text Placeholder 2"/>
          <p:cNvSpPr>
            <a:spLocks noGrp="1"/>
          </p:cNvSpPr>
          <p:nvPr>
            <p:ph type="body" sz="quarter" idx="16" hasCustomPrompt="1"/>
          </p:nvPr>
        </p:nvSpPr>
        <p:spPr>
          <a:xfrm>
            <a:off x="427086" y="2142443"/>
            <a:ext cx="7027273"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2" y="1645383"/>
            <a:ext cx="7029141"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1690540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1993174"/>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08889041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40" y="344178"/>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5" name="Freeform 4"/>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47465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BULLETED LIS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8"/>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482" marR="0" indent="-166482" algn="l" defTabSz="498507" rtl="0" eaLnBrk="1" fontAlgn="auto" latinLnBrk="0" hangingPunct="1">
              <a:lnSpc>
                <a:spcPct val="114000"/>
              </a:lnSpc>
              <a:spcBef>
                <a:spcPts val="1175"/>
              </a:spcBef>
              <a:spcAft>
                <a:spcPts val="0"/>
              </a:spcAft>
              <a:buClr>
                <a:schemeClr val="accent4"/>
              </a:buClr>
              <a:buSzTx/>
              <a:buFont typeface="Arial" panose="020B0604020202020204" pitchFamily="34" charset="0"/>
              <a:buChar char="•"/>
              <a:tabLst/>
              <a:defRPr lang="en-US" sz="1961"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434" indent="-280064" algn="l" defTabSz="498507" rtl="0" eaLnBrk="1" latinLnBrk="0" hangingPunct="1">
              <a:lnSpc>
                <a:spcPct val="114000"/>
              </a:lnSpc>
              <a:spcBef>
                <a:spcPts val="1175"/>
              </a:spcBef>
              <a:spcAft>
                <a:spcPts val="0"/>
              </a:spcAft>
              <a:buFont typeface="Arial" panose="020B0604020202020204" pitchFamily="34" charset="0"/>
              <a:buChar char="•"/>
              <a:defRPr lang="en-US" sz="1961" kern="1200" dirty="0" smtClean="0">
                <a:gradFill>
                  <a:gsLst>
                    <a:gs pos="79646">
                      <a:schemeClr val="tx1"/>
                    </a:gs>
                    <a:gs pos="63000">
                      <a:schemeClr val="tx1"/>
                    </a:gs>
                  </a:gsLst>
                  <a:lin ang="5400000" scaled="1"/>
                </a:gradFill>
                <a:latin typeface="+mn-lt"/>
                <a:ea typeface="+mn-ea"/>
                <a:cs typeface="+mn-cs"/>
              </a:defRPr>
            </a:lvl2pPr>
            <a:lvl3pPr marL="606803" indent="-280064" algn="l" defTabSz="498507" rtl="0" eaLnBrk="1" latinLnBrk="0" hangingPunct="1">
              <a:lnSpc>
                <a:spcPct val="114000"/>
              </a:lnSpc>
              <a:spcBef>
                <a:spcPts val="1175"/>
              </a:spcBef>
              <a:spcAft>
                <a:spcPts val="0"/>
              </a:spcAft>
              <a:buClr>
                <a:schemeClr val="accent4"/>
              </a:buClr>
              <a:buFont typeface="Arial" panose="020B0604020202020204" pitchFamily="34" charset="0"/>
              <a:buChar char="•"/>
              <a:defRPr lang="en-US" sz="1961" kern="1200" baseline="0" dirty="0" smtClean="0">
                <a:gradFill>
                  <a:gsLst>
                    <a:gs pos="79646">
                      <a:schemeClr val="tx1"/>
                    </a:gs>
                    <a:gs pos="63000">
                      <a:schemeClr val="tx1"/>
                    </a:gs>
                  </a:gsLst>
                  <a:lin ang="5400000" scaled="1"/>
                </a:gradFill>
                <a:latin typeface="+mn-lt"/>
                <a:ea typeface="+mn-ea"/>
                <a:cs typeface="+mn-cs"/>
              </a:defRPr>
            </a:lvl3pPr>
            <a:lvl4pPr marL="771730" indent="-280064" algn="l" defTabSz="498507" rtl="0" eaLnBrk="1" latinLnBrk="0" hangingPunct="1">
              <a:lnSpc>
                <a:spcPct val="114000"/>
              </a:lnSpc>
              <a:spcBef>
                <a:spcPts val="1175"/>
              </a:spcBef>
              <a:spcAft>
                <a:spcPts val="0"/>
              </a:spcAft>
              <a:buNone/>
              <a:defRPr lang="en-US" sz="1961" kern="1200" dirty="0">
                <a:gradFill>
                  <a:gsLst>
                    <a:gs pos="79646">
                      <a:schemeClr val="tx1"/>
                    </a:gs>
                    <a:gs pos="63000">
                      <a:schemeClr val="tx1"/>
                    </a:gs>
                  </a:gsLst>
                  <a:lin ang="5400000" scaled="1"/>
                </a:gradFill>
                <a:latin typeface="+mn-lt"/>
                <a:ea typeface="+mn-ea"/>
                <a:cs typeface="+mn-cs"/>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482" lvl="0" indent="-166482" algn="l" defTabSz="498507"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21" lvl="1" indent="-171150" algn="l" defTabSz="498507" rtl="0" eaLnBrk="1" latinLnBrk="0" hangingPunct="1">
              <a:spcBef>
                <a:spcPct val="20000"/>
              </a:spcBef>
              <a:buClr>
                <a:schemeClr val="accent4"/>
              </a:buClr>
              <a:buFont typeface="Arial" panose="020B0604020202020204" pitchFamily="34" charset="0"/>
              <a:buChar char="•"/>
            </a:pPr>
            <a:r>
              <a:rPr lang="en-US"/>
              <a:t>Level 2</a:t>
            </a:r>
          </a:p>
          <a:p>
            <a:pPr marL="501003" lvl="2" indent="-174260" algn="l" defTabSz="498507" rtl="0" eaLnBrk="1" latinLnBrk="0" hangingPunct="1">
              <a:spcBef>
                <a:spcPct val="20000"/>
              </a:spcBef>
              <a:buClr>
                <a:schemeClr val="accent4"/>
              </a:buClr>
              <a:buFont typeface="Arial" panose="020B0604020202020204" pitchFamily="34" charset="0"/>
              <a:buChar char="•"/>
            </a:pPr>
            <a:r>
              <a:rPr lang="en-US"/>
              <a:t>Level 3</a:t>
            </a:r>
          </a:p>
          <a:p>
            <a:pPr marL="622363" lvl="3" indent="-130696" algn="l" defTabSz="498507" rtl="0" eaLnBrk="1" latinLnBrk="0" hangingPunct="1">
              <a:spcBef>
                <a:spcPct val="20000"/>
              </a:spcBef>
              <a:buClr>
                <a:schemeClr val="accent4"/>
              </a:buClr>
              <a:buFont typeface="Arial" panose="020B0604020202020204" pitchFamily="34" charset="0"/>
              <a:buChar char="•"/>
            </a:pPr>
            <a:r>
              <a:rPr lang="en-US"/>
              <a:t>Level 4</a:t>
            </a:r>
          </a:p>
        </p:txBody>
      </p:sp>
      <p:sp>
        <p:nvSpPr>
          <p:cNvPr id="4"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96870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_BULLETED LIST_AL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8"/>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482" marR="0" indent="-166482" algn="l" defTabSz="498507" rtl="0" eaLnBrk="1" fontAlgn="auto" latinLnBrk="0" hangingPunct="1">
              <a:lnSpc>
                <a:spcPct val="114000"/>
              </a:lnSpc>
              <a:spcBef>
                <a:spcPts val="1175"/>
              </a:spcBef>
              <a:spcAft>
                <a:spcPts val="0"/>
              </a:spcAft>
              <a:buClr>
                <a:schemeClr val="accent4"/>
              </a:buClr>
              <a:buSzTx/>
              <a:buFont typeface="Arial" panose="020B0604020202020204" pitchFamily="34" charset="0"/>
              <a:buChar char="•"/>
              <a:tabLst/>
              <a:defRPr lang="en-US" sz="1961"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434" indent="-280064" algn="l" defTabSz="498507" rtl="0" eaLnBrk="1" latinLnBrk="0" hangingPunct="1">
              <a:lnSpc>
                <a:spcPct val="114000"/>
              </a:lnSpc>
              <a:spcBef>
                <a:spcPts val="1175"/>
              </a:spcBef>
              <a:spcAft>
                <a:spcPts val="0"/>
              </a:spcAft>
              <a:buFont typeface="Arial" panose="020B0604020202020204" pitchFamily="34" charset="0"/>
              <a:buChar char="•"/>
              <a:defRPr lang="en-US" sz="1961" kern="1200" dirty="0" smtClean="0">
                <a:gradFill>
                  <a:gsLst>
                    <a:gs pos="79646">
                      <a:schemeClr val="tx1"/>
                    </a:gs>
                    <a:gs pos="63000">
                      <a:schemeClr val="tx1"/>
                    </a:gs>
                  </a:gsLst>
                  <a:lin ang="5400000" scaled="1"/>
                </a:gradFill>
                <a:latin typeface="+mn-lt"/>
                <a:ea typeface="+mn-ea"/>
                <a:cs typeface="+mn-cs"/>
              </a:defRPr>
            </a:lvl2pPr>
            <a:lvl3pPr marL="606803" indent="-280064" algn="l" defTabSz="498507" rtl="0" eaLnBrk="1" latinLnBrk="0" hangingPunct="1">
              <a:lnSpc>
                <a:spcPct val="114000"/>
              </a:lnSpc>
              <a:spcBef>
                <a:spcPts val="1175"/>
              </a:spcBef>
              <a:spcAft>
                <a:spcPts val="0"/>
              </a:spcAft>
              <a:buClr>
                <a:schemeClr val="accent4"/>
              </a:buClr>
              <a:buFont typeface="Arial" panose="020B0604020202020204" pitchFamily="34" charset="0"/>
              <a:buChar char="•"/>
              <a:defRPr lang="en-US" sz="1961" kern="1200" baseline="0" dirty="0" smtClean="0">
                <a:gradFill>
                  <a:gsLst>
                    <a:gs pos="79646">
                      <a:schemeClr val="tx1"/>
                    </a:gs>
                    <a:gs pos="63000">
                      <a:schemeClr val="tx1"/>
                    </a:gs>
                  </a:gsLst>
                  <a:lin ang="5400000" scaled="1"/>
                </a:gradFill>
                <a:latin typeface="+mn-lt"/>
                <a:ea typeface="+mn-ea"/>
                <a:cs typeface="+mn-cs"/>
              </a:defRPr>
            </a:lvl3pPr>
            <a:lvl4pPr marL="771730" indent="-280064" algn="l" defTabSz="498507" rtl="0" eaLnBrk="1" latinLnBrk="0" hangingPunct="1">
              <a:lnSpc>
                <a:spcPct val="114000"/>
              </a:lnSpc>
              <a:spcBef>
                <a:spcPts val="1175"/>
              </a:spcBef>
              <a:spcAft>
                <a:spcPts val="0"/>
              </a:spcAft>
              <a:buNone/>
              <a:defRPr lang="en-US" sz="1961" kern="1200" dirty="0">
                <a:gradFill>
                  <a:gsLst>
                    <a:gs pos="79646">
                      <a:schemeClr val="tx1"/>
                    </a:gs>
                    <a:gs pos="63000">
                      <a:schemeClr val="tx1"/>
                    </a:gs>
                  </a:gsLst>
                  <a:lin ang="5400000" scaled="1"/>
                </a:gradFill>
                <a:latin typeface="+mn-lt"/>
                <a:ea typeface="+mn-ea"/>
                <a:cs typeface="+mn-cs"/>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482" lvl="0" indent="-166482" algn="l" defTabSz="498507"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21" lvl="1" indent="-171150" algn="l" defTabSz="498507" rtl="0" eaLnBrk="1" latinLnBrk="0" hangingPunct="1">
              <a:spcBef>
                <a:spcPct val="20000"/>
              </a:spcBef>
              <a:buClr>
                <a:schemeClr val="accent4"/>
              </a:buClr>
              <a:buFont typeface="Arial" panose="020B0604020202020204" pitchFamily="34" charset="0"/>
              <a:buChar char="•"/>
            </a:pPr>
            <a:r>
              <a:rPr lang="en-US"/>
              <a:t>Level 2</a:t>
            </a:r>
          </a:p>
          <a:p>
            <a:pPr marL="501003" lvl="2" indent="-174260" algn="l" defTabSz="498507" rtl="0" eaLnBrk="1" latinLnBrk="0" hangingPunct="1">
              <a:spcBef>
                <a:spcPct val="20000"/>
              </a:spcBef>
              <a:buClr>
                <a:schemeClr val="accent4"/>
              </a:buClr>
              <a:buFont typeface="Arial" panose="020B0604020202020204" pitchFamily="34" charset="0"/>
              <a:buChar char="•"/>
            </a:pPr>
            <a:r>
              <a:rPr lang="en-US"/>
              <a:t>Level 3</a:t>
            </a:r>
          </a:p>
          <a:p>
            <a:pPr marL="622363" lvl="3" indent="-130696" algn="l" defTabSz="498507"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3028310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6" y="340281"/>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90" y="1695878"/>
            <a:ext cx="10773081" cy="2984830"/>
          </a:xfrm>
        </p:spPr>
        <p:txBody>
          <a:bodyPr lIns="0" tIns="0" rIns="0" bIns="0">
            <a:noAutofit/>
          </a:bodyPr>
          <a:lstStyle>
            <a:lvl1pPr marL="0" marR="0" indent="0" algn="l" defTabSz="498507"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4" name="Freeform 3"/>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88831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9_TWO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80" y="2139234"/>
            <a:ext cx="5426108"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1" y="335068"/>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1" y="1642174"/>
            <a:ext cx="5427399"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900" y="2139234"/>
            <a:ext cx="5426108"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8" y="1642174"/>
            <a:ext cx="5427399"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7"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64044867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0_TWO COLUMN_ALT">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80" y="2139234"/>
            <a:ext cx="5426108"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1" y="335068"/>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1" y="1642174"/>
            <a:ext cx="5427399"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900" y="2139234"/>
            <a:ext cx="5426108"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8" y="1642174"/>
            <a:ext cx="5427399"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16455243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2"/>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2"/>
            <a:ext cx="5427399"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900" y="2142010"/>
            <a:ext cx="5426108"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8" y="1644952"/>
            <a:ext cx="5427399"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7"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155378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1_THREE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80" y="2142443"/>
            <a:ext cx="3451995"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8"/>
            <a:ext cx="11415867"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1" y="1645383"/>
            <a:ext cx="345281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4" y="2142443"/>
            <a:ext cx="3451995"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3" y="1645383"/>
            <a:ext cx="345281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2" y="2142443"/>
            <a:ext cx="3451995"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4" y="1645383"/>
            <a:ext cx="345281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80428589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2_THREE COLUMN_ALT">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80" y="2142443"/>
            <a:ext cx="3451995"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8"/>
            <a:ext cx="11415867"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1" y="1645383"/>
            <a:ext cx="345281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4" y="2142443"/>
            <a:ext cx="3451995"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3" y="1645383"/>
            <a:ext cx="345281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2" y="2142443"/>
            <a:ext cx="3451995"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4" y="1645383"/>
            <a:ext cx="345281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70374098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80" y="2142443"/>
            <a:ext cx="3451995"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8"/>
            <a:ext cx="11415867"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1" y="1645383"/>
            <a:ext cx="345281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4" y="2142443"/>
            <a:ext cx="3451995"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3" y="1645383"/>
            <a:ext cx="345281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2" y="2142443"/>
            <a:ext cx="3451995"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4" y="1645383"/>
            <a:ext cx="345281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4190389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Blue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6"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5"/>
            <a:ext cx="10757098" cy="849335"/>
          </a:xfrm>
        </p:spPr>
        <p:txBody>
          <a:bodyPr lIns="146304" tIns="91440" rIns="146304" bIns="91440"/>
          <a:lstStyle>
            <a:lvl1pPr marL="0" indent="0">
              <a:buNone/>
              <a:defRPr lang="en-US" sz="4704"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080" lvl="0" indent="-672161">
              <a:spcBef>
                <a:spcPct val="0"/>
              </a:spcBef>
            </a:pPr>
            <a:r>
              <a:rPr lang="en-US" dirty="0"/>
              <a:t>Edit Master text styles</a:t>
            </a:r>
          </a:p>
        </p:txBody>
      </p:sp>
    </p:spTree>
    <p:extLst>
      <p:ext uri="{BB962C8B-B14F-4D97-AF65-F5344CB8AC3E}">
        <p14:creationId xmlns:p14="http://schemas.microsoft.com/office/powerpoint/2010/main" val="116653137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507" rtl="0" eaLnBrk="1" latinLnBrk="0" hangingPunct="1">
              <a:lnSpc>
                <a:spcPct val="90000"/>
              </a:lnSpc>
              <a:spcBef>
                <a:spcPts val="0"/>
              </a:spcBef>
              <a:spcAft>
                <a:spcPts val="0"/>
              </a:spcAft>
              <a:buFont typeface="Arial"/>
              <a:buNone/>
              <a:defRPr lang="en-US" sz="4704"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3"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275870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507" rtl="0" eaLnBrk="1" latinLnBrk="0" hangingPunct="1">
              <a:lnSpc>
                <a:spcPct val="90000"/>
              </a:lnSpc>
              <a:spcBef>
                <a:spcPts val="0"/>
              </a:spcBef>
              <a:spcAft>
                <a:spcPts val="0"/>
              </a:spcAft>
              <a:buFont typeface="Arial"/>
              <a:buNone/>
              <a:defRPr lang="en-US" sz="4704"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3"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985588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507" rtl="0" eaLnBrk="1" latinLnBrk="0" hangingPunct="1">
              <a:lnSpc>
                <a:spcPct val="90000"/>
              </a:lnSpc>
              <a:spcBef>
                <a:spcPts val="0"/>
              </a:spcBef>
              <a:spcAft>
                <a:spcPts val="0"/>
              </a:spcAft>
              <a:buFont typeface="Arial"/>
              <a:buNone/>
              <a:defRPr lang="en-US" sz="4704"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
        <p:nvSpPr>
          <p:cNvPr id="3"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726568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8"/>
            <a:ext cx="7160578"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6" y="2137756"/>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8" y="1640682"/>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3" y="2137756"/>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2" y="1640682"/>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6" y="3123496"/>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8" y="2626414"/>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3" y="3123496"/>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2" y="2626414"/>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6" y="4124423"/>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8" y="3627349"/>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3" y="4124423"/>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2" y="3627349"/>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5"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109338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6_CONTENTS_ALT">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8"/>
            <a:ext cx="7160578"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6" y="2137756"/>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8" y="1640682"/>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3" y="2137756"/>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2" y="1640682"/>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6" y="3123496"/>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8" y="2626414"/>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3" y="3123496"/>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2" y="2626414"/>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6" y="4124423"/>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8" y="3627349"/>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3" y="4124423"/>
            <a:ext cx="5313783"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2" y="3627349"/>
            <a:ext cx="531504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119001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60" y="335068"/>
            <a:ext cx="11348947"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8"/>
            <a:ext cx="1601361"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8"/>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70"/>
            <a:ext cx="1601361"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8"/>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60"/>
            <a:ext cx="1601361"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8"/>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2"/>
            <a:ext cx="1601361"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2"/>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3"/>
            <a:ext cx="1601361"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3"/>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601361"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6"/>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5"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70404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7_AGENDA_ALT">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60" y="335068"/>
            <a:ext cx="11348947"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9" y="1722888"/>
            <a:ext cx="1620849"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8"/>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9" y="2187870"/>
            <a:ext cx="1620849"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8"/>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9" y="2652860"/>
            <a:ext cx="1620849"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8"/>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9" y="3117862"/>
            <a:ext cx="1620849"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2"/>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9" y="3582853"/>
            <a:ext cx="1620849"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3"/>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9" y="4047846"/>
            <a:ext cx="1620849" cy="349007"/>
          </a:xfrm>
        </p:spPr>
        <p:txBody>
          <a:bodyPr lIns="0" tIns="0" rIns="0" bIns="0" anchor="t"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6"/>
            <a:ext cx="9514976" cy="349007"/>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Tree>
    <p:extLst>
      <p:ext uri="{BB962C8B-B14F-4D97-AF65-F5344CB8AC3E}">
        <p14:creationId xmlns:p14="http://schemas.microsoft.com/office/powerpoint/2010/main" val="4292053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a:prstGeom prst="rect">
            <a:avLst/>
          </a:prstGeo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a:prstGeom prst="rect">
            <a:avLst/>
          </a:prstGeo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6160982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7_SPLIT">
    <p:bg>
      <p:bgPr>
        <a:solidFill>
          <a:schemeClr val="accent4"/>
        </a:solidFill>
        <a:effectLst/>
      </p:bgPr>
    </p:bg>
    <p:spTree>
      <p:nvGrpSpPr>
        <p:cNvPr id="1" name=""/>
        <p:cNvGrpSpPr/>
        <p:nvPr/>
      </p:nvGrpSpPr>
      <p:grpSpPr>
        <a:xfrm>
          <a:off x="0" y="0"/>
          <a:ext cx="0" cy="0"/>
          <a:chOff x="0" y="0"/>
          <a:chExt cx="0" cy="0"/>
        </a:xfrm>
      </p:grpSpPr>
      <p:sp>
        <p:nvSpPr>
          <p:cNvPr id="6" name="Freeform 5"/>
          <p:cNvSpPr/>
          <p:nvPr userDrawn="1"/>
        </p:nvSpPr>
        <p:spPr>
          <a:xfrm>
            <a:off x="10"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a:endParaRPr lang="en-US" sz="2129">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86866" y="334911"/>
            <a:ext cx="6727600"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6900" y="2139924"/>
            <a:ext cx="5014449"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366" y="1642864"/>
            <a:ext cx="6073005"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173" y="2139924"/>
            <a:ext cx="3175834" cy="2604438"/>
          </a:xfrm>
        </p:spPr>
        <p:txBody>
          <a:bodyPr lIns="0" tIns="0" rIns="0" bIns="0">
            <a:noAutofit/>
          </a:bodyPr>
          <a:lstStyle>
            <a:lvl1pPr marL="169597" marR="0" indent="-169597" algn="l" defTabSz="498507"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307" y="1642864"/>
            <a:ext cx="3177588"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13"/>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2" name="TextBox 1"/>
          <p:cNvSpPr txBox="1"/>
          <p:nvPr userDrawn="1"/>
        </p:nvSpPr>
        <p:spPr>
          <a:xfrm>
            <a:off x="10624295" y="6375481"/>
            <a:ext cx="896425" cy="896552"/>
          </a:xfrm>
          <a:prstGeom prst="rect">
            <a:avLst/>
          </a:prstGeom>
        </p:spPr>
        <p:txBody>
          <a:bodyPr vert="horz" wrap="none" lIns="143407" tIns="89630" rIns="0" bIns="0" rtlCol="0">
            <a:noAutofit/>
          </a:bodyPr>
          <a:lstStyle/>
          <a:p>
            <a:pPr>
              <a:lnSpc>
                <a:spcPct val="110000"/>
              </a:lnSpc>
              <a:spcBef>
                <a:spcPts val="1961"/>
              </a:spcBef>
            </a:pPr>
            <a:endParaRPr lang="en-US" sz="1961" spc="49"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3" name="TextBox 2"/>
          <p:cNvSpPr txBox="1"/>
          <p:nvPr userDrawn="1"/>
        </p:nvSpPr>
        <p:spPr>
          <a:xfrm>
            <a:off x="12998161" y="6358878"/>
            <a:ext cx="896425" cy="896552"/>
          </a:xfrm>
          <a:prstGeom prst="rect">
            <a:avLst/>
          </a:prstGeom>
        </p:spPr>
        <p:txBody>
          <a:bodyPr vert="horz" wrap="none" lIns="143407" tIns="89630" rIns="0" bIns="0" rtlCol="0">
            <a:noAutofit/>
          </a:bodyPr>
          <a:lstStyle/>
          <a:p>
            <a:pPr>
              <a:lnSpc>
                <a:spcPct val="110000"/>
              </a:lnSpc>
              <a:spcBef>
                <a:spcPts val="1961"/>
              </a:spcBef>
            </a:pPr>
            <a:endParaRPr lang="en-US" sz="1961" spc="49"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18712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8_SPLI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10"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a:endParaRPr lang="en-US" sz="2129">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87332" y="338866"/>
            <a:ext cx="6727600"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6" y="2137207"/>
            <a:ext cx="5014449"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1" y="1640149"/>
            <a:ext cx="6073005"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9" y="2140093"/>
            <a:ext cx="3185793" cy="2604438"/>
          </a:xfrm>
        </p:spPr>
        <p:txBody>
          <a:bodyPr lIns="0" tIns="0" rIns="0" bIns="0">
            <a:noAutofit/>
          </a:bodyPr>
          <a:lstStyle>
            <a:lvl1pPr marL="169597" marR="0" indent="-169597" algn="l" defTabSz="498507"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5484">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4" y="1643034"/>
            <a:ext cx="3187553"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5484">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3"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512842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Purp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7"/>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rgbClr val="5C2D9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2" y="2260373"/>
            <a:ext cx="8067822" cy="899665"/>
          </a:xfrm>
        </p:spPr>
        <p:txBody>
          <a:bodyPr anchor="t" anchorCtr="0"/>
          <a:lstStyle>
            <a:lvl1pPr>
              <a:defRPr lang="en-US" sz="4704"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192" rtl="0" eaLnBrk="1" latinLnBrk="0" hangingPunct="1">
              <a:lnSpc>
                <a:spcPct val="90000"/>
              </a:lnSpc>
              <a:spcBef>
                <a:spcPct val="0"/>
              </a:spcBef>
              <a:buNone/>
              <a:defRPr/>
            </a:pPr>
            <a:r>
              <a:rPr lang="en-US" dirty="0"/>
              <a:t>Click to edit Master title style</a:t>
            </a:r>
          </a:p>
        </p:txBody>
      </p:sp>
    </p:spTree>
    <p:extLst>
      <p:ext uri="{BB962C8B-B14F-4D97-AF65-F5344CB8AC3E}">
        <p14:creationId xmlns:p14="http://schemas.microsoft.com/office/powerpoint/2010/main" val="81724138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_SPLIT ALT">
    <p:bg>
      <p:bgPr>
        <a:solidFill>
          <a:schemeClr val="accent4"/>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2" y="-1187"/>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30" tIns="44814" rIns="89630" bIns="44814" numCol="1" anchor="t" anchorCtr="0" compatLnSpc="1">
            <a:prstTxWarp prst="textNoShape">
              <a:avLst/>
            </a:prstTxWarp>
            <a:noAutofit/>
          </a:bodyPr>
          <a:lstStyle/>
          <a:p>
            <a:endParaRPr lang="en-US" sz="2129"/>
          </a:p>
        </p:txBody>
      </p:sp>
      <p:sp>
        <p:nvSpPr>
          <p:cNvPr id="6" name="Text Placeholder 2"/>
          <p:cNvSpPr>
            <a:spLocks noGrp="1"/>
          </p:cNvSpPr>
          <p:nvPr>
            <p:ph type="body" sz="quarter" idx="14" hasCustomPrompt="1"/>
          </p:nvPr>
        </p:nvSpPr>
        <p:spPr>
          <a:xfrm>
            <a:off x="385668" y="337745"/>
            <a:ext cx="6727600"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6126" y="2133019"/>
            <a:ext cx="5014449"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36592" y="1635961"/>
            <a:ext cx="6073005"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6" y="2133019"/>
            <a:ext cx="3175362" cy="2604438"/>
          </a:xfrm>
        </p:spPr>
        <p:txBody>
          <a:bodyPr lIns="0" tIns="0" rIns="0" bIns="0">
            <a:noAutofit/>
          </a:bodyPr>
          <a:lstStyle>
            <a:lvl1pPr marL="169597" marR="0" indent="-169597" algn="l" defTabSz="498507"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1" y="1635961"/>
            <a:ext cx="3177117"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68625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_SPLIT 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2" y="-1187"/>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30" tIns="44814" rIns="89630" bIns="44814" numCol="1" anchor="t" anchorCtr="0" compatLnSpc="1">
            <a:prstTxWarp prst="textNoShape">
              <a:avLst/>
            </a:prstTxWarp>
            <a:noAutofit/>
          </a:bodyPr>
          <a:lstStyle/>
          <a:p>
            <a:endParaRPr lang="en-US" sz="2129"/>
          </a:p>
        </p:txBody>
      </p:sp>
      <p:sp>
        <p:nvSpPr>
          <p:cNvPr id="6" name="Text Placeholder 2"/>
          <p:cNvSpPr>
            <a:spLocks noGrp="1"/>
          </p:cNvSpPr>
          <p:nvPr>
            <p:ph type="body" sz="quarter" idx="14" hasCustomPrompt="1"/>
          </p:nvPr>
        </p:nvSpPr>
        <p:spPr>
          <a:xfrm>
            <a:off x="394291" y="344412"/>
            <a:ext cx="6727600"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6" y="2137207"/>
            <a:ext cx="5014449"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27831" y="1640149"/>
            <a:ext cx="6073005"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8" y="2137207"/>
            <a:ext cx="3175360" cy="2604438"/>
          </a:xfrm>
        </p:spPr>
        <p:txBody>
          <a:bodyPr lIns="0" tIns="0" rIns="0" bIns="0">
            <a:noAutofit/>
          </a:bodyPr>
          <a:lstStyle>
            <a:lvl1pPr marL="169597" marR="0" indent="-169597" algn="l" defTabSz="498507"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1" y="1640149"/>
            <a:ext cx="3177114"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18159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0_SPLIT ALT_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2" y="-1187"/>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30" tIns="44814" rIns="89630" bIns="44814" numCol="1" anchor="t" anchorCtr="0" compatLnSpc="1">
            <a:prstTxWarp prst="textNoShape">
              <a:avLst/>
            </a:prstTxWarp>
            <a:noAutofit/>
          </a:bodyPr>
          <a:lstStyle/>
          <a:p>
            <a:endParaRPr lang="en-US" sz="2129"/>
          </a:p>
        </p:txBody>
      </p:sp>
      <p:sp>
        <p:nvSpPr>
          <p:cNvPr id="6" name="Text Placeholder 2"/>
          <p:cNvSpPr>
            <a:spLocks noGrp="1"/>
          </p:cNvSpPr>
          <p:nvPr>
            <p:ph type="body" sz="quarter" idx="14" hasCustomPrompt="1"/>
          </p:nvPr>
        </p:nvSpPr>
        <p:spPr>
          <a:xfrm>
            <a:off x="394291" y="344412"/>
            <a:ext cx="6727600"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6" y="2137207"/>
            <a:ext cx="5014449"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27831" y="1640149"/>
            <a:ext cx="6073005"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8" y="2137207"/>
            <a:ext cx="3175360" cy="2604438"/>
          </a:xfrm>
        </p:spPr>
        <p:txBody>
          <a:bodyPr lIns="0" tIns="0" rIns="0" bIns="0">
            <a:noAutofit/>
          </a:bodyPr>
          <a:lstStyle>
            <a:lvl1pPr marL="169597" marR="0" indent="-169597" algn="l" defTabSz="498507"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1" y="1640149"/>
            <a:ext cx="3177114"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811166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0_SPLIT ALT RED">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10"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a:endParaRPr lang="en-US" sz="2129">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7756" y="340902"/>
            <a:ext cx="6727600"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6" y="2134336"/>
            <a:ext cx="5014449"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1" y="1637278"/>
            <a:ext cx="6073005"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34336"/>
            <a:ext cx="3175369" cy="2604438"/>
          </a:xfrm>
        </p:spPr>
        <p:txBody>
          <a:bodyPr lIns="0" tIns="0" rIns="0" bIns="0">
            <a:noAutofit/>
          </a:bodyPr>
          <a:lstStyle>
            <a:lvl1pPr marL="169597" marR="0" indent="-169597" algn="l" defTabSz="498507"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4" y="1637278"/>
            <a:ext cx="3177123"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705799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2_SPLIT ALT RED_AL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10"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a:endParaRPr lang="en-US" sz="2129">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7756" y="340902"/>
            <a:ext cx="6727600"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6" y="2134336"/>
            <a:ext cx="5014449"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1" y="1637278"/>
            <a:ext cx="6073005"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34336"/>
            <a:ext cx="3175369" cy="2604438"/>
          </a:xfrm>
        </p:spPr>
        <p:txBody>
          <a:bodyPr lIns="0" tIns="0" rIns="0" bIns="0">
            <a:noAutofit/>
          </a:bodyPr>
          <a:lstStyle>
            <a:lvl1pPr marL="169597" marR="0" indent="-169597" algn="l" defTabSz="498507"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4" y="1637278"/>
            <a:ext cx="3177123"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1392473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1_SPLIT ALT RED">
    <p:bg>
      <p:bgPr>
        <a:solidFill>
          <a:schemeClr val="accent2"/>
        </a:solidFill>
        <a:effectLst/>
      </p:bgPr>
    </p:bg>
    <p:spTree>
      <p:nvGrpSpPr>
        <p:cNvPr id="1" name=""/>
        <p:cNvGrpSpPr/>
        <p:nvPr/>
      </p:nvGrpSpPr>
      <p:grpSpPr>
        <a:xfrm>
          <a:off x="0" y="0"/>
          <a:ext cx="0" cy="0"/>
          <a:chOff x="0" y="0"/>
          <a:chExt cx="0" cy="0"/>
        </a:xfrm>
      </p:grpSpPr>
      <p:sp>
        <p:nvSpPr>
          <p:cNvPr id="6" name="Freeform 5"/>
          <p:cNvSpPr/>
          <p:nvPr userDrawn="1"/>
        </p:nvSpPr>
        <p:spPr>
          <a:xfrm>
            <a:off x="10"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a:endParaRPr lang="en-US" sz="2129">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4291" y="340282"/>
            <a:ext cx="6727600"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4324" y="2138147"/>
            <a:ext cx="5014449" cy="2604438"/>
          </a:xfrm>
        </p:spPr>
        <p:txBody>
          <a:bodyPr lIns="0" tIns="0" rIns="0" bIns="0">
            <a:noAutofit/>
          </a:bodyPr>
          <a:lstStyle>
            <a:lvl1pPr marL="0" marR="0" indent="0" algn="l" defTabSz="498507"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4790" y="1641089"/>
            <a:ext cx="6073005"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57173" y="2138147"/>
            <a:ext cx="3178834" cy="2604438"/>
          </a:xfrm>
        </p:spPr>
        <p:txBody>
          <a:bodyPr lIns="0" tIns="0" rIns="0" bIns="0">
            <a:noAutofit/>
          </a:bodyPr>
          <a:lstStyle>
            <a:lvl1pPr marL="169597" marR="0" indent="-169597" algn="l" defTabSz="498507"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5309" y="1641089"/>
            <a:ext cx="3180590" cy="379494"/>
          </a:xfrm>
        </p:spPr>
        <p:txBody>
          <a:bodyPr lIns="0" tIns="0" rIns="0" bIns="0" anchor="b" anchorCtr="0">
            <a:noAutofit/>
          </a:bodyPr>
          <a:lstStyle>
            <a:lvl1pPr marL="0" marR="0" indent="0" algn="l" defTabSz="498507"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691226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0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381988" y="-2906"/>
            <a:ext cx="10810009" cy="6860907"/>
          </a:xfrm>
          <a:prstGeom prst="rect">
            <a:avLst/>
          </a:prstGeom>
        </p:spPr>
      </p:pic>
      <p:sp>
        <p:nvSpPr>
          <p:cNvPr id="27" name="Freeform 26"/>
          <p:cNvSpPr>
            <a:spLocks/>
          </p:cNvSpPr>
          <p:nvPr userDrawn="1"/>
        </p:nvSpPr>
        <p:spPr bwMode="white">
          <a:xfrm>
            <a:off x="0" y="-1187"/>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30" tIns="44814" rIns="89630" bIns="44814" numCol="1" anchor="t" anchorCtr="0" compatLnSpc="1">
            <a:prstTxWarp prst="textNoShape">
              <a:avLst/>
            </a:prstTxWarp>
            <a:noAutofit/>
          </a:bodyPr>
          <a:lstStyle/>
          <a:p>
            <a:endParaRPr lang="en-US" sz="2129"/>
          </a:p>
        </p:txBody>
      </p:sp>
      <p:sp>
        <p:nvSpPr>
          <p:cNvPr id="28" name="Text Placeholder 2"/>
          <p:cNvSpPr>
            <a:spLocks noGrp="1"/>
          </p:cNvSpPr>
          <p:nvPr>
            <p:ph type="body" sz="quarter" idx="14" hasCustomPrompt="1"/>
          </p:nvPr>
        </p:nvSpPr>
        <p:spPr>
          <a:xfrm>
            <a:off x="427364" y="2427151"/>
            <a:ext cx="4541535"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3"/>
            <a:ext cx="5067762"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8"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15984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2_SECTION">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FDE3D3-86AA-4BBA-AC9C-5DF3E7300F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Freeform 26"/>
          <p:cNvSpPr>
            <a:spLocks/>
          </p:cNvSpPr>
          <p:nvPr userDrawn="1"/>
        </p:nvSpPr>
        <p:spPr bwMode="white">
          <a:xfrm>
            <a:off x="0" y="-1187"/>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30" tIns="44814" rIns="89630" bIns="44814" numCol="1" anchor="t" anchorCtr="0" compatLnSpc="1">
            <a:prstTxWarp prst="textNoShape">
              <a:avLst/>
            </a:prstTxWarp>
            <a:noAutofit/>
          </a:bodyPr>
          <a:lstStyle/>
          <a:p>
            <a:endParaRPr lang="en-US" sz="2129"/>
          </a:p>
        </p:txBody>
      </p:sp>
      <p:sp>
        <p:nvSpPr>
          <p:cNvPr id="7" name="Text Placeholder 2"/>
          <p:cNvSpPr>
            <a:spLocks noGrp="1"/>
          </p:cNvSpPr>
          <p:nvPr>
            <p:ph type="body" sz="quarter" idx="15" hasCustomPrompt="1"/>
          </p:nvPr>
        </p:nvSpPr>
        <p:spPr>
          <a:xfrm>
            <a:off x="397212" y="3045836"/>
            <a:ext cx="5067762"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8"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662548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1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381988" y="-2906"/>
            <a:ext cx="10810009" cy="6860907"/>
          </a:xfrm>
          <a:prstGeom prst="rect">
            <a:avLst/>
          </a:prstGeom>
        </p:spPr>
      </p:pic>
      <p:sp>
        <p:nvSpPr>
          <p:cNvPr id="27" name="Freeform 26"/>
          <p:cNvSpPr>
            <a:spLocks/>
          </p:cNvSpPr>
          <p:nvPr userDrawn="1"/>
        </p:nvSpPr>
        <p:spPr bwMode="white">
          <a:xfrm>
            <a:off x="0" y="-1187"/>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89630" tIns="44814" rIns="89630" bIns="44814" numCol="1" anchor="t" anchorCtr="0" compatLnSpc="1">
            <a:prstTxWarp prst="textNoShape">
              <a:avLst/>
            </a:prstTxWarp>
            <a:noAutofit/>
          </a:bodyPr>
          <a:lstStyle/>
          <a:p>
            <a:endParaRPr lang="en-US" sz="2129"/>
          </a:p>
        </p:txBody>
      </p:sp>
      <p:sp>
        <p:nvSpPr>
          <p:cNvPr id="28" name="Text Placeholder 2"/>
          <p:cNvSpPr>
            <a:spLocks noGrp="1"/>
          </p:cNvSpPr>
          <p:nvPr>
            <p:ph type="body" sz="quarter" idx="14" hasCustomPrompt="1"/>
          </p:nvPr>
        </p:nvSpPr>
        <p:spPr>
          <a:xfrm>
            <a:off x="436670" y="2427151"/>
            <a:ext cx="4541535"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1961"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6518" y="3409763"/>
            <a:ext cx="5067762"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887968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2_SECTION_ALT">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381988" y="-2906"/>
            <a:ext cx="10810009" cy="6860907"/>
          </a:xfrm>
          <a:prstGeom prst="rect">
            <a:avLst/>
          </a:prstGeom>
        </p:spPr>
      </p:pic>
      <p:sp>
        <p:nvSpPr>
          <p:cNvPr id="27" name="Freeform 26"/>
          <p:cNvSpPr>
            <a:spLocks/>
          </p:cNvSpPr>
          <p:nvPr userDrawn="1"/>
        </p:nvSpPr>
        <p:spPr bwMode="white">
          <a:xfrm>
            <a:off x="0" y="-1187"/>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89630" tIns="44814" rIns="89630" bIns="44814" numCol="1" anchor="t" anchorCtr="0" compatLnSpc="1">
            <a:prstTxWarp prst="textNoShape">
              <a:avLst/>
            </a:prstTxWarp>
            <a:noAutofit/>
          </a:bodyPr>
          <a:lstStyle/>
          <a:p>
            <a:endParaRPr lang="en-US" sz="2129"/>
          </a:p>
        </p:txBody>
      </p:sp>
      <p:sp>
        <p:nvSpPr>
          <p:cNvPr id="28" name="Text Placeholder 2"/>
          <p:cNvSpPr>
            <a:spLocks noGrp="1"/>
          </p:cNvSpPr>
          <p:nvPr>
            <p:ph type="body" sz="quarter" idx="14" hasCustomPrompt="1"/>
          </p:nvPr>
        </p:nvSpPr>
        <p:spPr>
          <a:xfrm>
            <a:off x="436670" y="2427151"/>
            <a:ext cx="4541535"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1961"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6518" y="3409763"/>
            <a:ext cx="5067762"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518825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7"/>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chemeClr val="accent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2" y="2260373"/>
            <a:ext cx="8067822" cy="899665"/>
          </a:xfrm>
        </p:spPr>
        <p:txBody>
          <a:bodyPr anchor="t" anchorCtr="0"/>
          <a:lstStyle>
            <a:lvl1pPr>
              <a:defRPr lang="en-US" sz="4704"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192" rtl="0" eaLnBrk="1" latinLnBrk="0" hangingPunct="1">
              <a:lnSpc>
                <a:spcPct val="90000"/>
              </a:lnSpc>
              <a:spcBef>
                <a:spcPct val="0"/>
              </a:spcBef>
              <a:buNone/>
              <a:defRPr/>
            </a:pPr>
            <a:r>
              <a:rPr lang="en-US" dirty="0"/>
              <a:t>Click to edit Master title style</a:t>
            </a:r>
          </a:p>
        </p:txBody>
      </p:sp>
    </p:spTree>
    <p:extLst>
      <p:ext uri="{BB962C8B-B14F-4D97-AF65-F5344CB8AC3E}">
        <p14:creationId xmlns:p14="http://schemas.microsoft.com/office/powerpoint/2010/main" val="206641585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2_SECTION ALT">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0288531" cy="6858000"/>
          </a:xfrm>
          <a:prstGeom prst="rect">
            <a:avLst/>
          </a:prstGeom>
        </p:spPr>
      </p:pic>
      <p:sp>
        <p:nvSpPr>
          <p:cNvPr id="11" name="Freeform 10"/>
          <p:cNvSpPr>
            <a:spLocks/>
          </p:cNvSpPr>
          <p:nvPr userDrawn="1"/>
        </p:nvSpPr>
        <p:spPr bwMode="white">
          <a:xfrm rot="10800000">
            <a:off x="4241406" y="6"/>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solidFill>
          <a:ln>
            <a:noFill/>
          </a:ln>
        </p:spPr>
        <p:txBody>
          <a:bodyPr vert="horz" wrap="square" lIns="89630" tIns="44814" rIns="89630" bIns="44814" numCol="1" anchor="t" anchorCtr="0" compatLnSpc="1">
            <a:prstTxWarp prst="textNoShape">
              <a:avLst/>
            </a:prstTxWarp>
            <a:noAutofit/>
          </a:bodyPr>
          <a:lstStyle/>
          <a:p>
            <a:endParaRPr lang="en-US" sz="2129"/>
          </a:p>
        </p:txBody>
      </p:sp>
      <p:sp>
        <p:nvSpPr>
          <p:cNvPr id="13" name="Text Placeholder 2"/>
          <p:cNvSpPr>
            <a:spLocks noGrp="1"/>
          </p:cNvSpPr>
          <p:nvPr>
            <p:ph type="body" sz="quarter" idx="14" hasCustomPrompt="1"/>
          </p:nvPr>
        </p:nvSpPr>
        <p:spPr>
          <a:xfrm>
            <a:off x="7204897" y="2427151"/>
            <a:ext cx="4541535" cy="766329"/>
          </a:xfrm>
        </p:spPr>
        <p:txBody>
          <a:bodyPr lIns="0" tIns="0" rIns="0" bIns="0" anchor="b" anchorCtr="0">
            <a:noAutofit/>
          </a:bodyPr>
          <a:lstStyle>
            <a:lvl1pPr marL="0" indent="0" algn="r" defTabSz="498507"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83004" y="3326360"/>
            <a:ext cx="5067762" cy="766329"/>
          </a:xfrm>
        </p:spPr>
        <p:txBody>
          <a:bodyPr lIns="0" tIns="0" rIns="0" bIns="0" anchor="t" anchorCtr="0">
            <a:noAutofit/>
          </a:bodyPr>
          <a:lstStyle>
            <a:lvl1pPr marL="0" indent="0" algn="r" defTabSz="498507" rtl="0" eaLnBrk="1" latinLnBrk="0" hangingPunct="1">
              <a:lnSpc>
                <a:spcPct val="90000"/>
              </a:lnSpc>
              <a:spcBef>
                <a:spcPts val="0"/>
              </a:spcBef>
              <a:spcAft>
                <a:spcPts val="0"/>
              </a:spcAft>
              <a:buFont typeface="Arial"/>
              <a:buNone/>
              <a:defRPr lang="en-US" sz="6469"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302355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1_SECTION AL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0288531" cy="6858000"/>
          </a:xfrm>
          <a:prstGeom prst="rect">
            <a:avLst/>
          </a:prstGeom>
        </p:spPr>
      </p:pic>
      <p:sp>
        <p:nvSpPr>
          <p:cNvPr id="11" name="Freeform 10"/>
          <p:cNvSpPr>
            <a:spLocks/>
          </p:cNvSpPr>
          <p:nvPr userDrawn="1"/>
        </p:nvSpPr>
        <p:spPr bwMode="white">
          <a:xfrm rot="10800000">
            <a:off x="4241406" y="6"/>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30" tIns="44814" rIns="89630" bIns="44814" numCol="1" anchor="t" anchorCtr="0" compatLnSpc="1">
            <a:prstTxWarp prst="textNoShape">
              <a:avLst/>
            </a:prstTxWarp>
            <a:noAutofit/>
          </a:bodyPr>
          <a:lstStyle/>
          <a:p>
            <a:endParaRPr lang="en-US" sz="2129"/>
          </a:p>
        </p:txBody>
      </p:sp>
      <p:sp>
        <p:nvSpPr>
          <p:cNvPr id="13" name="Text Placeholder 2"/>
          <p:cNvSpPr>
            <a:spLocks noGrp="1"/>
          </p:cNvSpPr>
          <p:nvPr>
            <p:ph type="body" sz="quarter" idx="14" hasCustomPrompt="1"/>
          </p:nvPr>
        </p:nvSpPr>
        <p:spPr>
          <a:xfrm>
            <a:off x="7194473" y="2427151"/>
            <a:ext cx="4541535" cy="766329"/>
          </a:xfrm>
        </p:spPr>
        <p:txBody>
          <a:bodyPr lIns="0" tIns="0" rIns="0" bIns="0" anchor="b" anchorCtr="0">
            <a:noAutofit/>
          </a:bodyPr>
          <a:lstStyle>
            <a:lvl1pPr marL="0" indent="0" algn="r" defTabSz="498507"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60"/>
            <a:ext cx="5067762" cy="766329"/>
          </a:xfrm>
        </p:spPr>
        <p:txBody>
          <a:bodyPr lIns="0" tIns="0" rIns="0" bIns="0" anchor="t" anchorCtr="0">
            <a:noAutofit/>
          </a:bodyPr>
          <a:lstStyle>
            <a:lvl1pPr marL="0" indent="0" algn="r" defTabSz="498507" rtl="0" eaLnBrk="1" latinLnBrk="0" hangingPunct="1">
              <a:lnSpc>
                <a:spcPct val="90000"/>
              </a:lnSpc>
              <a:spcBef>
                <a:spcPts val="0"/>
              </a:spcBef>
              <a:spcAft>
                <a:spcPts val="0"/>
              </a:spcAft>
              <a:buFont typeface="Arial"/>
              <a:buNone/>
              <a:defRPr lang="en-US" sz="6469"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15052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3_SECTION ALT_AL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0288531" cy="6858000"/>
          </a:xfrm>
          <a:prstGeom prst="rect">
            <a:avLst/>
          </a:prstGeom>
        </p:spPr>
      </p:pic>
      <p:sp>
        <p:nvSpPr>
          <p:cNvPr id="11" name="Freeform 10"/>
          <p:cNvSpPr>
            <a:spLocks/>
          </p:cNvSpPr>
          <p:nvPr userDrawn="1"/>
        </p:nvSpPr>
        <p:spPr bwMode="white">
          <a:xfrm rot="10800000">
            <a:off x="4241406" y="6"/>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30" tIns="44814" rIns="89630" bIns="44814" numCol="1" anchor="t" anchorCtr="0" compatLnSpc="1">
            <a:prstTxWarp prst="textNoShape">
              <a:avLst/>
            </a:prstTxWarp>
            <a:noAutofit/>
          </a:bodyPr>
          <a:lstStyle/>
          <a:p>
            <a:endParaRPr lang="en-US" sz="2129"/>
          </a:p>
        </p:txBody>
      </p:sp>
      <p:sp>
        <p:nvSpPr>
          <p:cNvPr id="13" name="Text Placeholder 2"/>
          <p:cNvSpPr>
            <a:spLocks noGrp="1"/>
          </p:cNvSpPr>
          <p:nvPr>
            <p:ph type="body" sz="quarter" idx="14" hasCustomPrompt="1"/>
          </p:nvPr>
        </p:nvSpPr>
        <p:spPr>
          <a:xfrm>
            <a:off x="7194473" y="2427151"/>
            <a:ext cx="4541535" cy="766329"/>
          </a:xfrm>
        </p:spPr>
        <p:txBody>
          <a:bodyPr lIns="0" tIns="0" rIns="0" bIns="0" anchor="b" anchorCtr="0">
            <a:noAutofit/>
          </a:bodyPr>
          <a:lstStyle>
            <a:lvl1pPr marL="0" indent="0" algn="r" defTabSz="498507"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60"/>
            <a:ext cx="5067762" cy="766329"/>
          </a:xfrm>
        </p:spPr>
        <p:txBody>
          <a:bodyPr lIns="0" tIns="0" rIns="0" bIns="0" anchor="t" anchorCtr="0">
            <a:noAutofit/>
          </a:bodyPr>
          <a:lstStyle>
            <a:lvl1pPr marL="0" indent="0" algn="r" defTabSz="498507" rtl="0" eaLnBrk="1" latinLnBrk="0" hangingPunct="1">
              <a:lnSpc>
                <a:spcPct val="90000"/>
              </a:lnSpc>
              <a:spcBef>
                <a:spcPts val="0"/>
              </a:spcBef>
              <a:spcAft>
                <a:spcPts val="0"/>
              </a:spcAft>
              <a:buFont typeface="Arial"/>
              <a:buNone/>
              <a:defRPr lang="en-US" sz="6469"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420593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269242" y="1266825"/>
            <a:ext cx="5461867" cy="5279930"/>
          </a:xfrm>
          <a:prstGeom prst="rect">
            <a:avLst/>
          </a:prstGeom>
        </p:spPr>
        <p:txBody>
          <a:bodyPr wrap="square">
            <a:noAutofit/>
          </a:bodyPr>
          <a:lstStyle>
            <a:lvl1pPr marL="0" indent="0">
              <a:spcBef>
                <a:spcPts val="1200"/>
              </a:spcBef>
              <a:buClr>
                <a:schemeClr val="tx1"/>
              </a:buClr>
              <a:buFont typeface="Arial" pitchFamily="34" charset="0"/>
              <a:buNone/>
              <a:defRPr sz="3200">
                <a:solidFill>
                  <a:schemeClr val="tx1"/>
                </a:solidFill>
                <a:latin typeface="+mj-lt"/>
              </a:defRPr>
            </a:lvl1pPr>
            <a:lvl2pPr marL="0" indent="0">
              <a:buFont typeface="Arial" panose="020B0604020202020204" pitchFamily="34" charset="0"/>
              <a:buNone/>
              <a:defRPr sz="2000"/>
            </a:lvl2pPr>
            <a:lvl3pPr marL="292464" indent="0">
              <a:buFont typeface="Arial" panose="020B0604020202020204" pitchFamily="34" charset="0"/>
              <a:buNone/>
              <a:tabLst/>
              <a:defRPr sz="1960"/>
            </a:lvl3pPr>
            <a:lvl4pPr marL="520952" indent="0">
              <a:buFont typeface="Arial" panose="020B0604020202020204" pitchFamily="34" charset="0"/>
              <a:buNone/>
              <a:defRPr/>
            </a:lvl4pPr>
            <a:lvl5pPr marL="685462" indent="0">
              <a:buFont typeface="Arial" panose="020B0604020202020204" pitchFamily="34" charse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269242" y="289514"/>
            <a:ext cx="5461867" cy="901112"/>
          </a:xfrm>
        </p:spPr>
        <p:txBody>
          <a:bodyPr>
            <a:noAutofit/>
          </a:bodyPr>
          <a:lstStyle>
            <a:lvl1pPr>
              <a:defRPr lang="en-US" sz="5293"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stStyle>
          <a:p>
            <a:r>
              <a:rPr lang="en-US"/>
              <a:t>Click to edit title</a:t>
            </a:r>
          </a:p>
        </p:txBody>
      </p:sp>
    </p:spTree>
    <p:extLst>
      <p:ext uri="{BB962C8B-B14F-4D97-AF65-F5344CB8AC3E}">
        <p14:creationId xmlns:p14="http://schemas.microsoft.com/office/powerpoint/2010/main" val="35108282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1901"/>
            <a:ext cx="6094444"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6375642" y="1181100"/>
            <a:ext cx="5461867" cy="5337946"/>
          </a:xfrm>
          <a:prstGeom prst="rect">
            <a:avLst/>
          </a:prstGeom>
        </p:spPr>
        <p:txBody>
          <a:bodyPr wrap="square">
            <a:noAutofit/>
          </a:bodyPr>
          <a:lstStyle>
            <a:lvl1pPr marL="0" indent="0">
              <a:spcBef>
                <a:spcPts val="1200"/>
              </a:spcBef>
              <a:buClr>
                <a:schemeClr val="tx1"/>
              </a:buClr>
              <a:buFont typeface="Arial" pitchFamily="34" charset="0"/>
              <a:buNone/>
              <a:defRPr sz="3200">
                <a:solidFill>
                  <a:schemeClr val="tx1"/>
                </a:solidFill>
                <a:latin typeface="+mj-lt"/>
              </a:defRPr>
            </a:lvl1pPr>
            <a:lvl2pPr marL="0" indent="0">
              <a:buFont typeface="Arial" panose="020B0604020202020204" pitchFamily="34" charset="0"/>
              <a:buNone/>
              <a:defRPr sz="2000"/>
            </a:lvl2pPr>
            <a:lvl3pPr marL="292464" indent="0">
              <a:buFont typeface="Arial" panose="020B0604020202020204" pitchFamily="34" charset="0"/>
              <a:buNone/>
              <a:tabLst/>
              <a:defRPr sz="1960"/>
            </a:lvl3pPr>
            <a:lvl4pPr marL="520952" indent="0">
              <a:buFont typeface="Arial" panose="020B0604020202020204" pitchFamily="34" charset="0"/>
              <a:buNone/>
              <a:defRPr/>
            </a:lvl4pPr>
            <a:lvl5pPr marL="685462" indent="0">
              <a:buFont typeface="Arial" panose="020B0604020202020204" pitchFamily="34" charse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6375642" y="261804"/>
            <a:ext cx="5461867" cy="814521"/>
          </a:xfrm>
        </p:spPr>
        <p:txBody>
          <a:bodyPr>
            <a:noAutofit/>
          </a:bodyPr>
          <a:lstStyle>
            <a:lvl1pPr>
              <a:defRPr lang="en-US" sz="5293"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stStyle>
          <a:p>
            <a:r>
              <a:rPr lang="en-US"/>
              <a:t>Click to edit title</a:t>
            </a:r>
          </a:p>
        </p:txBody>
      </p:sp>
    </p:spTree>
    <p:extLst>
      <p:ext uri="{BB962C8B-B14F-4D97-AF65-F5344CB8AC3E}">
        <p14:creationId xmlns:p14="http://schemas.microsoft.com/office/powerpoint/2010/main" val="22762329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4" y="2857237"/>
            <a:ext cx="5067762"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244860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3_DIVIDER">
    <p:bg>
      <p:bgPr>
        <a:solidFill>
          <a:schemeClr val="tx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4" y="2857237"/>
            <a:ext cx="5067762"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147" baseline="0" dirty="0">
                <a:solidFill>
                  <a:schemeClr val="bg1"/>
                </a:soli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21016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4" y="2857239"/>
            <a:ext cx="5067762"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50419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5_DIVIDER ALT_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4" y="2857239"/>
            <a:ext cx="5067762"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368482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6" y="2857237"/>
            <a:ext cx="5067762" cy="766329"/>
          </a:xfrm>
        </p:spPr>
        <p:txBody>
          <a:bodyPr lIns="0" tIns="0" rIns="0" bIns="0" anchor="b" anchorCtr="0">
            <a:noAutofit/>
          </a:bodyPr>
          <a:lstStyle>
            <a:lvl1pPr marL="0" indent="0" algn="l" defTabSz="498507" rtl="0" eaLnBrk="1" latinLnBrk="0" hangingPunct="1">
              <a:lnSpc>
                <a:spcPct val="90000"/>
              </a:lnSpc>
              <a:spcBef>
                <a:spcPts val="0"/>
              </a:spcBef>
              <a:spcAft>
                <a:spcPts val="0"/>
              </a:spcAft>
              <a:buFont typeface="Arial"/>
              <a:buNone/>
              <a:defRPr lang="en-US" sz="6469"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421643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7"/>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2" y="2260373"/>
            <a:ext cx="8067822" cy="899665"/>
          </a:xfrm>
        </p:spPr>
        <p:txBody>
          <a:bodyPr anchor="t" anchorCtr="0"/>
          <a:lstStyle>
            <a:lvl1pPr>
              <a:defRPr lang="en-US" sz="4704"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192" rtl="0" eaLnBrk="1" latinLnBrk="0" hangingPunct="1">
              <a:lnSpc>
                <a:spcPct val="90000"/>
              </a:lnSpc>
              <a:spcBef>
                <a:spcPct val="0"/>
              </a:spcBef>
              <a:buNone/>
              <a:defRPr/>
            </a:pPr>
            <a:r>
              <a:rPr lang="en-US" dirty="0"/>
              <a:t>Click to edit Master title style</a:t>
            </a:r>
          </a:p>
        </p:txBody>
      </p:sp>
    </p:spTree>
    <p:extLst>
      <p:ext uri="{BB962C8B-B14F-4D97-AF65-F5344CB8AC3E}">
        <p14:creationId xmlns:p14="http://schemas.microsoft.com/office/powerpoint/2010/main" val="196161478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a:blip r:embed="rId2"/>
          <a:stretch>
            <a:fillRect/>
          </a:stretch>
        </p:blipFill>
        <p:spPr>
          <a:xfrm>
            <a:off x="-307416" y="2296914"/>
            <a:ext cx="5299911" cy="2375795"/>
          </a:xfrm>
          <a:prstGeom prst="rect">
            <a:avLst/>
          </a:prstGeom>
        </p:spPr>
      </p:pic>
    </p:spTree>
    <p:extLst>
      <p:ext uri="{BB962C8B-B14F-4D97-AF65-F5344CB8AC3E}">
        <p14:creationId xmlns:p14="http://schemas.microsoft.com/office/powerpoint/2010/main" val="1380020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3"/>
            <a:ext cx="11653522" cy="42549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882">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87121" y="3033694"/>
            <a:ext cx="3706567" cy="794112"/>
          </a:xfrm>
          <a:prstGeom prst="rect">
            <a:avLst/>
          </a:prstGeom>
        </p:spPr>
      </p:pic>
      <p:sp>
        <p:nvSpPr>
          <p:cNvPr id="4" name="Freeform 5"/>
          <p:cNvSpPr>
            <a:spLocks noEditPoints="1"/>
          </p:cNvSpPr>
          <p:nvPr userDrawn="1"/>
        </p:nvSpPr>
        <p:spPr bwMode="auto">
          <a:xfrm>
            <a:off x="9035687"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791630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ontent white back ground">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0507" y="1197431"/>
            <a:ext cx="11497580" cy="5397046"/>
          </a:xfrm>
          <a:prstGeom prst="rect">
            <a:avLst/>
          </a:prstGeom>
        </p:spPr>
        <p:txBody>
          <a:bodyPr/>
          <a:lstStyle>
            <a:lvl1pPr marL="0" indent="0">
              <a:lnSpc>
                <a:spcPct val="100000"/>
              </a:lnSpc>
              <a:spcAft>
                <a:spcPts val="1200"/>
              </a:spcAft>
              <a:buNone/>
              <a:defRPr>
                <a:solidFill>
                  <a:schemeClr val="bg1"/>
                </a:solidFill>
                <a:latin typeface="Segoe UI Light" panose="020B0502040204020203" pitchFamily="34" charset="0"/>
                <a:cs typeface="Segoe UI Light" panose="020B0502040204020203" pitchFamily="34" charset="0"/>
              </a:defRPr>
            </a:lvl1pPr>
            <a:lvl2pPr marL="163370" indent="0">
              <a:buNone/>
              <a:defRPr>
                <a:solidFill>
                  <a:schemeClr val="bg1"/>
                </a:solidFill>
              </a:defRPr>
            </a:lvl2pPr>
            <a:lvl3pPr marL="326738" indent="0">
              <a:buNone/>
              <a:defRPr>
                <a:solidFill>
                  <a:schemeClr val="bg1"/>
                </a:solidFill>
              </a:defRPr>
            </a:lvl3pPr>
            <a:lvl4pPr marL="491667" indent="0">
              <a:buNone/>
              <a:defRPr>
                <a:solidFill>
                  <a:schemeClr val="bg1"/>
                </a:solidFill>
              </a:defRPr>
            </a:lvl4pPr>
            <a:lvl5pPr marL="1994027" indent="0">
              <a:buFont typeface="Arial" panose="020B0604020202020204" pitchFamily="34" charset="0"/>
              <a:buNone/>
              <a:defRPr>
                <a:solidFill>
                  <a:schemeClr val="bg1"/>
                </a:solidFill>
              </a:defRPr>
            </a:lvl5pPr>
          </a:lstStyle>
          <a:p>
            <a:pPr lvl="0"/>
            <a:r>
              <a:rPr lang="en-US"/>
              <a:t>Edit Master text styles</a:t>
            </a:r>
          </a:p>
        </p:txBody>
      </p:sp>
      <p:sp>
        <p:nvSpPr>
          <p:cNvPr id="6" name="Title 5"/>
          <p:cNvSpPr>
            <a:spLocks noGrp="1"/>
          </p:cNvSpPr>
          <p:nvPr>
            <p:ph type="title"/>
          </p:nvPr>
        </p:nvSpPr>
        <p:spPr>
          <a:xfrm>
            <a:off x="400518" y="288698"/>
            <a:ext cx="11497569" cy="810760"/>
          </a:xfrm>
        </p:spPr>
        <p:txBody>
          <a:bodyPr vert="horz" lIns="146288" tIns="73144" rIns="146288" bIns="73144" rtlCol="0" anchor="t" anchorCtr="0">
            <a:noAutofit/>
          </a:bodyPr>
          <a:lstStyle>
            <a:lvl1pPr>
              <a:defRPr lang="en-US" dirty="0">
                <a:gradFill>
                  <a:gsLst>
                    <a:gs pos="71681">
                      <a:schemeClr val="accent4"/>
                    </a:gs>
                    <a:gs pos="56637">
                      <a:schemeClr val="accent4"/>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71091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Content white back ground">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0507" y="1197431"/>
            <a:ext cx="11497580" cy="5397046"/>
          </a:xfrm>
          <a:prstGeom prst="rect">
            <a:avLst/>
          </a:prstGeom>
        </p:spPr>
        <p:txBody>
          <a:bodyPr/>
          <a:lstStyle>
            <a:lvl1pPr marL="0" indent="0">
              <a:lnSpc>
                <a:spcPct val="100000"/>
              </a:lnSpc>
              <a:spcAft>
                <a:spcPts val="1200"/>
              </a:spcAft>
              <a:buNone/>
              <a:defRPr>
                <a:solidFill>
                  <a:schemeClr val="bg1"/>
                </a:solidFill>
                <a:latin typeface="Segoe UI Light" panose="020B0502040204020203" pitchFamily="34" charset="0"/>
                <a:cs typeface="Segoe UI Light" panose="020B0502040204020203" pitchFamily="34" charset="0"/>
              </a:defRPr>
            </a:lvl1pPr>
            <a:lvl2pPr marL="163370" indent="0">
              <a:buNone/>
              <a:defRPr>
                <a:solidFill>
                  <a:schemeClr val="bg1"/>
                </a:solidFill>
                <a:latin typeface="Segoe UI Light" panose="020B0502040204020203" pitchFamily="34" charset="0"/>
                <a:cs typeface="Segoe UI Light" panose="020B0502040204020203" pitchFamily="34" charset="0"/>
              </a:defRPr>
            </a:lvl2pPr>
            <a:lvl3pPr marL="326738" indent="0">
              <a:buNone/>
              <a:defRPr>
                <a:solidFill>
                  <a:schemeClr val="bg1"/>
                </a:solidFill>
                <a:latin typeface="Segoe UI Light" panose="020B0502040204020203" pitchFamily="34" charset="0"/>
                <a:cs typeface="Segoe UI Light" panose="020B0502040204020203" pitchFamily="34" charset="0"/>
              </a:defRPr>
            </a:lvl3pPr>
            <a:lvl4pPr marL="491667" indent="0">
              <a:buNone/>
              <a:defRPr>
                <a:solidFill>
                  <a:schemeClr val="bg1"/>
                </a:solidFill>
                <a:latin typeface="Segoe UI Light" panose="020B0502040204020203" pitchFamily="34" charset="0"/>
                <a:cs typeface="Segoe UI Light" panose="020B0502040204020203" pitchFamily="34" charset="0"/>
              </a:defRPr>
            </a:lvl4pPr>
            <a:lvl5pPr marL="1994027" indent="0">
              <a:buFont typeface="Arial" panose="020B0604020202020204" pitchFamily="34" charset="0"/>
              <a:buNone/>
              <a:defRPr>
                <a:solidFill>
                  <a:schemeClr val="bg1"/>
                </a:solidFill>
              </a:defRPr>
            </a:lvl5pPr>
          </a:lstStyle>
          <a:p>
            <a:pPr lvl="0"/>
            <a:r>
              <a:rPr lang="en-US"/>
              <a:t>Edit Master text styles</a:t>
            </a:r>
          </a:p>
        </p:txBody>
      </p:sp>
      <p:sp>
        <p:nvSpPr>
          <p:cNvPr id="6" name="Title 5"/>
          <p:cNvSpPr>
            <a:spLocks noGrp="1"/>
          </p:cNvSpPr>
          <p:nvPr>
            <p:ph type="title"/>
          </p:nvPr>
        </p:nvSpPr>
        <p:spPr>
          <a:xfrm>
            <a:off x="400518" y="288698"/>
            <a:ext cx="11497569" cy="810760"/>
          </a:xfrm>
        </p:spPr>
        <p:txBody>
          <a:bodyPr vert="horz" lIns="146288" tIns="73144" rIns="146288" bIns="73144" rtlCol="0" anchor="t" anchorCtr="0">
            <a:noAutofit/>
          </a:bodyPr>
          <a:lstStyle>
            <a:lvl1pPr>
              <a:defRPr lang="en-US" dirty="0">
                <a:gradFill>
                  <a:gsLst>
                    <a:gs pos="71681">
                      <a:schemeClr val="accent4"/>
                    </a:gs>
                    <a:gs pos="56637">
                      <a:schemeClr val="accent4"/>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548455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Full Slid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p>
            <a:r>
              <a:rPr lang="en-US"/>
              <a:t>Click icon to add picture</a:t>
            </a:r>
          </a:p>
        </p:txBody>
      </p:sp>
    </p:spTree>
    <p:extLst>
      <p:ext uri="{BB962C8B-B14F-4D97-AF65-F5344CB8AC3E}">
        <p14:creationId xmlns:p14="http://schemas.microsoft.com/office/powerpoint/2010/main" val="265620961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44311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E6E3-707F-4FEC-AE94-AA7213F6DE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EA0B3F-7663-4308-844A-C4D23FC971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056BE-19D3-498B-B1B1-D64DBBF8DAA9}"/>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7F667FFC-3080-4721-9826-AF989036B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DE02C-5F23-416C-9396-D191EA25896D}"/>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5809343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8D17-F33B-48D8-BFEE-0D00E48EC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5881A-0E53-4B01-82E1-743B5A2BA5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C9B58-9C3B-4A2E-9D14-F26158E64385}"/>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630939C2-D616-4A42-BCEC-D23CAC17B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21640-E2E1-4D84-B5C5-574647C256B9}"/>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3204625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F937-7143-47C1-B850-F172AD7E12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E9A104-B514-4F30-802A-FF8C929495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C2A084-B5C4-4AB0-B69A-102AB5ED4B5C}"/>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033D5A8-B4F7-43AE-98D3-C2F1B9A38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40315E-C9E6-4553-86A7-9E111F4C9FF3}"/>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42779328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6860-B71B-486E-9DB3-BFDF592C4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9D098D-A70C-402F-9267-D02F9F0152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A61D78-5081-4136-9EB4-CA079EB2012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9702B3-D42A-4B07-94D6-AADB3CBF7E0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B28EBDDB-4755-4F00-B845-463E797FD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E791A-CF14-4024-9B50-EAC687E34A7B}"/>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3828144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87B1-B1F0-45D3-B3CA-3353BC32AD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B2F087-D78D-491F-B350-514EE8266C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4449A-59CE-4F83-8AA5-43E1578A7426}"/>
              </a:ext>
            </a:extLst>
          </p:cNvPr>
          <p:cNvSpPr>
            <a:spLocks noGrp="1"/>
          </p:cNvSpPr>
          <p:nvPr>
            <p:ph type="dt" sz="half" idx="10"/>
          </p:nvPr>
        </p:nvSpPr>
        <p:spPr/>
        <p:txBody>
          <a:bodyPr/>
          <a:lstStyle/>
          <a:p>
            <a:fld id="{2F2E17A5-2925-47E2-953D-02C0FACF8A30}" type="datetimeFigureOut">
              <a:rPr lang="en-US" smtClean="0"/>
              <a:t>3/20/2019</a:t>
            </a:fld>
            <a:endParaRPr lang="en-US"/>
          </a:p>
        </p:txBody>
      </p:sp>
      <p:sp>
        <p:nvSpPr>
          <p:cNvPr id="5" name="Footer Placeholder 4">
            <a:extLst>
              <a:ext uri="{FF2B5EF4-FFF2-40B4-BE49-F238E27FC236}">
                <a16:creationId xmlns:a16="http://schemas.microsoft.com/office/drawing/2014/main" id="{06839D32-536B-436B-A5B0-98B3448A9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C862A9-C313-4E87-8D15-8D7A7C8E9E7A}"/>
              </a:ext>
            </a:extLst>
          </p:cNvPr>
          <p:cNvSpPr>
            <a:spLocks noGrp="1"/>
          </p:cNvSpPr>
          <p:nvPr>
            <p:ph type="sldNum" sz="quarter" idx="12"/>
          </p:nvPr>
        </p:nvSpPr>
        <p:spPr/>
        <p:txBody>
          <a:bodyPr/>
          <a:lstStyle/>
          <a:p>
            <a:fld id="{8618142A-4F9E-40D6-8358-0BE0D5729734}" type="slidenum">
              <a:rPr lang="en-US" smtClean="0"/>
              <a:t>‹#›</a:t>
            </a:fld>
            <a:endParaRPr lang="en-US"/>
          </a:p>
        </p:txBody>
      </p:sp>
    </p:spTree>
    <p:extLst>
      <p:ext uri="{BB962C8B-B14F-4D97-AF65-F5344CB8AC3E}">
        <p14:creationId xmlns:p14="http://schemas.microsoft.com/office/powerpoint/2010/main" val="2343708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No Imag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0446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83BC-C5AB-4506-B527-79ED405712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1CD85A-36AB-4450-AEF7-1496919BF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2FAA4C-0995-45FC-85C2-3565A919E6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CF4D6C-2155-40C9-9668-1E4FE22394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3AC194-2BEA-4568-86FB-EFBCCE4428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C5660C-9212-411C-82F0-94C73E25780E}"/>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8" name="Footer Placeholder 7">
            <a:extLst>
              <a:ext uri="{FF2B5EF4-FFF2-40B4-BE49-F238E27FC236}">
                <a16:creationId xmlns:a16="http://schemas.microsoft.com/office/drawing/2014/main" id="{8545378D-2CBA-4BB1-974F-3EE990B80B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C36D75-A32C-4A9D-B487-FAEF26751F77}"/>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92415934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850A-F2AC-49F4-91C0-05F0CD7F09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3AEA2B-8FAD-46CB-B7C9-23E14E6EDE5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4" name="Footer Placeholder 3">
            <a:extLst>
              <a:ext uri="{FF2B5EF4-FFF2-40B4-BE49-F238E27FC236}">
                <a16:creationId xmlns:a16="http://schemas.microsoft.com/office/drawing/2014/main" id="{449F35A7-504D-4523-95CA-EC0FBB6497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D4C124-BA33-470C-A722-273B2D016465}"/>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398238927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280D03-5FA5-4BCB-B300-7B570303FE6A}"/>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3" name="Footer Placeholder 2">
            <a:extLst>
              <a:ext uri="{FF2B5EF4-FFF2-40B4-BE49-F238E27FC236}">
                <a16:creationId xmlns:a16="http://schemas.microsoft.com/office/drawing/2014/main" id="{6D475F6A-E93C-4C98-B275-6091EBD42F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3AE3EB-0633-45D4-B6E3-9BDCA8D128BE}"/>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78761207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C23B-B6E6-4394-9D84-D5ECA578B1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3E90C6-DEE4-491C-A94E-CA1AA3EE2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9C141-FA13-4AC2-82D9-F2A5675D5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3811F2-DDD8-47A2-A2ED-D2D7CE3D6BB6}"/>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57ECED52-5869-48A6-B3E0-25652976A2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CDE79-A319-4FB4-82F3-FE9341257D50}"/>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79439041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B351-131C-4509-A1AF-C065B3DEF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89EEC1-516E-46E2-9F0B-E0900B559D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E29E7B-942C-40D3-9911-BED901B06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45B2CA-0AAE-40BE-BF60-7AF967C6DAE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B555D735-E74E-42C2-9A49-B7690C61C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3C13E5-5207-4594-A799-CDCF5E22805E}"/>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328096122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E51F-5DB1-4FD2-B8C8-EFEBBC426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0F7D12-FC5D-4246-B6AA-29A554611B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CBABB-84AC-4B26-BA10-20972ECBF059}"/>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3B3707A4-6371-44B7-826D-3C0B47435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DF242-D83C-496F-ACB6-8CCD82A06D71}"/>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97649076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47C918-442E-47B1-97DE-36232168DA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4F7A05-E7A8-45F5-B906-E03C551EC0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3CF0D-098A-4CE9-A148-F062E27B3EED}"/>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4D97BD2-2D66-4ADC-A531-0252B1AA8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97188-7B04-4899-BF89-0DA92E2C8C9C}"/>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40191063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Walk-in slide">
    <p:bg>
      <p:bgPr>
        <a:solidFill>
          <a:srgbClr val="545454"/>
        </a:solidFill>
        <a:effectLst/>
      </p:bgPr>
    </p:bg>
    <p:spTree>
      <p:nvGrpSpPr>
        <p:cNvPr id="1" name=""/>
        <p:cNvGrpSpPr/>
        <p:nvPr/>
      </p:nvGrpSpPr>
      <p:grpSpPr>
        <a:xfrm>
          <a:off x="0" y="0"/>
          <a:ext cx="0" cy="0"/>
          <a:chOff x="0" y="0"/>
          <a:chExt cx="0" cy="0"/>
        </a:xfrm>
      </p:grpSpPr>
      <p:pic>
        <p:nvPicPr>
          <p:cNvPr id="3" name="Picture 2" descr="White cloud with technology icons encircling it" title="Tech Summit Series Logo">
            <a:extLst>
              <a:ext uri="{FF2B5EF4-FFF2-40B4-BE49-F238E27FC236}">
                <a16:creationId xmlns:a16="http://schemas.microsoft.com/office/drawing/2014/main" id="{C0DCA54D-A1CE-EB44-82A6-AF70B9ABBA7B}"/>
              </a:ext>
            </a:extLst>
          </p:cNvPr>
          <p:cNvPicPr>
            <a:picLocks noChangeAspect="1"/>
          </p:cNvPicPr>
          <p:nvPr userDrawn="1"/>
        </p:nvPicPr>
        <p:blipFill>
          <a:blip r:embed="rId2"/>
          <a:stretch>
            <a:fillRect/>
          </a:stretch>
        </p:blipFill>
        <p:spPr>
          <a:xfrm>
            <a:off x="0" y="11575"/>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7" name="Title 1">
            <a:extLst>
              <a:ext uri="{FF2B5EF4-FFF2-40B4-BE49-F238E27FC236}">
                <a16:creationId xmlns:a16="http://schemas.microsoft.com/office/drawing/2014/main" id="{DDFE1B32-EA27-754B-A32F-5BEDD390BB99}"/>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tx1"/>
                </a:solidFill>
              </a:defRPr>
            </a:lvl1pPr>
          </a:lstStyle>
          <a:p>
            <a:r>
              <a:rPr lang="en-US" dirty="0"/>
              <a:t>Presentation title </a:t>
            </a:r>
          </a:p>
        </p:txBody>
      </p:sp>
      <p:sp>
        <p:nvSpPr>
          <p:cNvPr id="8" name="Text Placeholder 4">
            <a:extLst>
              <a:ext uri="{FF2B5EF4-FFF2-40B4-BE49-F238E27FC236}">
                <a16:creationId xmlns:a16="http://schemas.microsoft.com/office/drawing/2014/main" id="{11DF4413-4376-2446-9B88-42D2D0032F03}"/>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153513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Blu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40" y="1189177"/>
            <a:ext cx="11653523" cy="1810614"/>
          </a:xfrm>
        </p:spPr>
        <p:txBody>
          <a:bodyPr/>
          <a:lstStyle>
            <a:lvl1pPr marL="0" indent="0" algn="l" defTabSz="856591" rtl="0" eaLnBrk="1" fontAlgn="base" latinLnBrk="0" hangingPunct="1">
              <a:lnSpc>
                <a:spcPct val="90000"/>
              </a:lnSpc>
              <a:spcBef>
                <a:spcPct val="0"/>
              </a:spcBef>
              <a:spcAft>
                <a:spcPts val="588"/>
              </a:spcAft>
              <a:buNone/>
              <a:defRPr lang="en-US" sz="2353" kern="1200" dirty="0" smtClean="0">
                <a:gradFill>
                  <a:gsLst>
                    <a:gs pos="0">
                      <a:schemeClr val="accent1"/>
                    </a:gs>
                    <a:gs pos="100000">
                      <a:schemeClr val="accent1"/>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2pPr>
            <a:lvl3pPr marL="179243" indent="-179243" algn="l" defTabSz="856591"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3pPr>
            <a:lvl4pPr marL="448107" indent="0">
              <a:spcBef>
                <a:spcPts val="0"/>
              </a:spcBef>
              <a:spcAft>
                <a:spcPts val="588"/>
              </a:spcAft>
              <a:buNone/>
              <a:defRPr>
                <a:gradFill>
                  <a:gsLst>
                    <a:gs pos="13000">
                      <a:schemeClr val="tx1"/>
                    </a:gs>
                    <a:gs pos="27000">
                      <a:schemeClr val="tx1"/>
                    </a:gs>
                  </a:gsLst>
                  <a:lin ang="5400000" scaled="0"/>
                </a:gradFill>
              </a:defRPr>
            </a:lvl4pPr>
            <a:lvl5pPr marL="672161" indent="0">
              <a:spcBef>
                <a:spcPts val="0"/>
              </a:spcBef>
              <a:spcAft>
                <a:spcPts val="588"/>
              </a:spcAft>
              <a:buNone/>
              <a:defRPr>
                <a:gradFill>
                  <a:gsLst>
                    <a:gs pos="13000">
                      <a:schemeClr val="tx1"/>
                    </a:gs>
                    <a:gs pos="27000">
                      <a:schemeClr val="tx1"/>
                    </a:gs>
                  </a:gsLst>
                  <a:lin ang="5400000" scaled="0"/>
                </a:gra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59931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Orang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40" y="1189177"/>
            <a:ext cx="11653523" cy="1810614"/>
          </a:xfrm>
        </p:spPr>
        <p:txBody>
          <a:bodyPr/>
          <a:lstStyle>
            <a:lvl1pPr marL="0" indent="0" algn="l" defTabSz="856591" rtl="0" eaLnBrk="1" fontAlgn="base" latinLnBrk="0" hangingPunct="1">
              <a:lnSpc>
                <a:spcPct val="90000"/>
              </a:lnSpc>
              <a:spcBef>
                <a:spcPct val="0"/>
              </a:spcBef>
              <a:spcAft>
                <a:spcPts val="588"/>
              </a:spcAft>
              <a:buNone/>
              <a:defRPr lang="en-US" sz="2353" kern="1200" dirty="0" smtClean="0">
                <a:gradFill>
                  <a:gsLst>
                    <a:gs pos="0">
                      <a:schemeClr val="accent2"/>
                    </a:gs>
                    <a:gs pos="100000">
                      <a:schemeClr val="accent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79243" indent="-179243" algn="l" defTabSz="856591"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8107" indent="0">
              <a:spcBef>
                <a:spcPts val="0"/>
              </a:spcBef>
              <a:spcAft>
                <a:spcPts val="588"/>
              </a:spcAft>
              <a:buNone/>
              <a:defRPr/>
            </a:lvl4pPr>
            <a:lvl5pPr marL="672161" indent="0">
              <a:spcBef>
                <a:spcPts val="0"/>
              </a:spcBef>
              <a:spcAft>
                <a:spcPts val="588"/>
              </a:spcAft>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15626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Orang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40" y="1189177"/>
            <a:ext cx="11653523" cy="1810614"/>
          </a:xfrm>
        </p:spPr>
        <p:txBody>
          <a:bodyPr/>
          <a:lstStyle>
            <a:lvl1pPr marL="0" indent="0" algn="l" defTabSz="856591" rtl="0" eaLnBrk="1" fontAlgn="base" latinLnBrk="0" hangingPunct="1">
              <a:lnSpc>
                <a:spcPct val="90000"/>
              </a:lnSpc>
              <a:spcBef>
                <a:spcPct val="0"/>
              </a:spcBef>
              <a:spcAft>
                <a:spcPts val="588"/>
              </a:spcAft>
              <a:buNone/>
              <a:defRPr lang="en-US" sz="2353" kern="1200" dirty="0" smtClean="0">
                <a:solidFill>
                  <a:srgbClr val="0078D7"/>
                </a:soli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79243" indent="-179243" algn="l" defTabSz="856591"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8107" indent="0">
              <a:spcBef>
                <a:spcPts val="0"/>
              </a:spcBef>
              <a:spcAft>
                <a:spcPts val="588"/>
              </a:spcAft>
              <a:buNone/>
              <a:defRPr/>
            </a:lvl4pPr>
            <a:lvl5pPr marL="672161" indent="0">
              <a:spcBef>
                <a:spcPts val="0"/>
              </a:spcBef>
              <a:spcAft>
                <a:spcPts val="588"/>
              </a:spcAft>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72229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19055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urpl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6" y="0"/>
            <a:ext cx="12191377" cy="1210345"/>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rgbClr val="B4A0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5"/>
            <a:ext cx="10757098" cy="849335"/>
          </a:xfrm>
        </p:spPr>
        <p:txBody>
          <a:bodyPr lIns="146304" tIns="91440" rIns="146304" bIns="91440"/>
          <a:lstStyle>
            <a:lvl1pPr marL="0" indent="0">
              <a:buNone/>
              <a:defRPr lang="en-US" sz="4704"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080" lvl="0" indent="-672161">
              <a:spcBef>
                <a:spcPct val="0"/>
              </a:spcBef>
            </a:pPr>
            <a:r>
              <a:rPr lang="en-US" dirty="0"/>
              <a:t>Edit Master text styles</a:t>
            </a:r>
          </a:p>
        </p:txBody>
      </p:sp>
    </p:spTree>
    <p:extLst>
      <p:ext uri="{BB962C8B-B14F-4D97-AF65-F5344CB8AC3E}">
        <p14:creationId xmlns:p14="http://schemas.microsoft.com/office/powerpoint/2010/main" val="14556757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Blu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6"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noProof="0" dirty="0" err="1">
              <a:gradFill>
                <a:gsLst>
                  <a:gs pos="0">
                    <a:srgbClr val="FFFFFF"/>
                  </a:gs>
                  <a:gs pos="100000">
                    <a:srgbClr val="FFFFFF"/>
                  </a:gs>
                </a:gsLst>
                <a:lin ang="5400000" scaled="0"/>
              </a:gradFill>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5"/>
            <a:ext cx="10757098" cy="849335"/>
          </a:xfrm>
        </p:spPr>
        <p:txBody>
          <a:bodyPr lIns="146304" tIns="91440" rIns="146304" bIns="91440"/>
          <a:lstStyle>
            <a:lvl1pPr marL="0" indent="0">
              <a:buNone/>
              <a:defRPr lang="en-US" sz="4704"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080" lvl="0" indent="-672161">
              <a:spcBef>
                <a:spcPct val="0"/>
              </a:spcBef>
            </a:pPr>
            <a:r>
              <a:rPr lang="en-US" dirty="0"/>
              <a:t>Edit Master text styles</a:t>
            </a:r>
          </a:p>
        </p:txBody>
      </p:sp>
    </p:spTree>
    <p:extLst>
      <p:ext uri="{BB962C8B-B14F-4D97-AF65-F5344CB8AC3E}">
        <p14:creationId xmlns:p14="http://schemas.microsoft.com/office/powerpoint/2010/main" val="11199950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urple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6" y="0"/>
            <a:ext cx="12191377" cy="1210345"/>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5"/>
            <a:ext cx="10757098" cy="849335"/>
          </a:xfrm>
        </p:spPr>
        <p:txBody>
          <a:bodyPr lIns="146304" tIns="91440" rIns="146304" bIns="91440"/>
          <a:lstStyle>
            <a:lvl1pPr marL="0" indent="0">
              <a:buNone/>
              <a:defRPr lang="en-US" sz="4704"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080" lvl="0" indent="-672161">
              <a:spcBef>
                <a:spcPct val="0"/>
              </a:spcBef>
            </a:pPr>
            <a:r>
              <a:rPr lang="en-US" dirty="0"/>
              <a:t>Edit Master text styles</a:t>
            </a:r>
          </a:p>
        </p:txBody>
      </p:sp>
    </p:spTree>
    <p:extLst>
      <p:ext uri="{BB962C8B-B14F-4D97-AF65-F5344CB8AC3E}">
        <p14:creationId xmlns:p14="http://schemas.microsoft.com/office/powerpoint/2010/main" val="22638126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Blue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6"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5"/>
            <a:ext cx="10757098" cy="849335"/>
          </a:xfrm>
        </p:spPr>
        <p:txBody>
          <a:bodyPr lIns="146304" tIns="91440" rIns="146304" bIns="91440"/>
          <a:lstStyle>
            <a:lvl1pPr marL="0" indent="0">
              <a:buNone/>
              <a:defRPr lang="en-US" sz="4704"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080" lvl="0" indent="-672161">
              <a:spcBef>
                <a:spcPct val="0"/>
              </a:spcBef>
            </a:pPr>
            <a:r>
              <a:rPr lang="en-US" dirty="0"/>
              <a:t>Edit Master text styles</a:t>
            </a:r>
          </a:p>
        </p:txBody>
      </p:sp>
    </p:spTree>
    <p:extLst>
      <p:ext uri="{BB962C8B-B14F-4D97-AF65-F5344CB8AC3E}">
        <p14:creationId xmlns:p14="http://schemas.microsoft.com/office/powerpoint/2010/main" val="165737570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Left Title Over Straight Shape - Purp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1" y="1"/>
            <a:ext cx="3854627" cy="6858623"/>
          </a:xfrm>
          <a:prstGeom prst="rect">
            <a:avLst/>
          </a:prstGeom>
          <a:solidFill>
            <a:schemeClr val="accent1"/>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21" tIns="412181" rIns="268889" bIns="725795"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2874">
              <a:spcBef>
                <a:spcPts val="588"/>
              </a:spcBef>
              <a:spcAft>
                <a:spcPts val="0"/>
              </a:spcAft>
              <a:defRPr/>
            </a:pPr>
            <a:endParaRPr lang="en-US" sz="4312" dirty="0">
              <a:gradFill>
                <a:gsLst>
                  <a:gs pos="12264">
                    <a:srgbClr val="FFFFFF"/>
                  </a:gs>
                  <a:gs pos="27000">
                    <a:srgbClr val="FFFFFF"/>
                  </a:gs>
                </a:gsLst>
                <a:lin ang="5400000" scaled="0"/>
              </a:gradFill>
              <a:latin typeface="Segoe UI Light"/>
            </a:endParaRP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2"/>
            <a:ext cx="3316770" cy="89966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551492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C53B-51FC-4FA1-8B73-B0E78F25E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955C28-87BF-4E09-B389-C9B3E11BC2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10F60D-2200-4647-8CB0-11E610EFE8D1}"/>
              </a:ext>
            </a:extLst>
          </p:cNvPr>
          <p:cNvSpPr>
            <a:spLocks noGrp="1"/>
          </p:cNvSpPr>
          <p:nvPr>
            <p:ph type="dt" sz="half" idx="10"/>
          </p:nvPr>
        </p:nvSpPr>
        <p:spPr/>
        <p:txBody>
          <a:bodyPr/>
          <a:lstStyle/>
          <a:p>
            <a:fld id="{2F2E17A5-2925-47E2-953D-02C0FACF8A30}" type="datetimeFigureOut">
              <a:rPr lang="en-US" smtClean="0"/>
              <a:t>3/20/2019</a:t>
            </a:fld>
            <a:endParaRPr lang="en-US"/>
          </a:p>
        </p:txBody>
      </p:sp>
      <p:sp>
        <p:nvSpPr>
          <p:cNvPr id="5" name="Footer Placeholder 4">
            <a:extLst>
              <a:ext uri="{FF2B5EF4-FFF2-40B4-BE49-F238E27FC236}">
                <a16:creationId xmlns:a16="http://schemas.microsoft.com/office/drawing/2014/main" id="{CC1B66AE-51E4-40EE-8808-5F6A30247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89778-63C2-4066-8C20-AE86EC13A8C6}"/>
              </a:ext>
            </a:extLst>
          </p:cNvPr>
          <p:cNvSpPr>
            <a:spLocks noGrp="1"/>
          </p:cNvSpPr>
          <p:nvPr>
            <p:ph type="sldNum" sz="quarter" idx="12"/>
          </p:nvPr>
        </p:nvSpPr>
        <p:spPr/>
        <p:txBody>
          <a:bodyPr/>
          <a:lstStyle/>
          <a:p>
            <a:fld id="{8618142A-4F9E-40D6-8358-0BE0D5729734}" type="slidenum">
              <a:rPr lang="en-US" smtClean="0"/>
              <a:t>‹#›</a:t>
            </a:fld>
            <a:endParaRPr lang="en-US"/>
          </a:p>
        </p:txBody>
      </p:sp>
    </p:spTree>
    <p:extLst>
      <p:ext uri="{BB962C8B-B14F-4D97-AF65-F5344CB8AC3E}">
        <p14:creationId xmlns:p14="http://schemas.microsoft.com/office/powerpoint/2010/main" val="12645052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ft Title Over Straight Shape - Teal">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1" y="1"/>
            <a:ext cx="3854627" cy="6858623"/>
          </a:xfrm>
          <a:prstGeom prst="rect">
            <a:avLst/>
          </a:prstGeom>
          <a:solidFill>
            <a:schemeClr val="accent2"/>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21" tIns="412181" rIns="268889" bIns="725795"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2874">
              <a:spcBef>
                <a:spcPts val="588"/>
              </a:spcBef>
              <a:spcAft>
                <a:spcPts val="0"/>
              </a:spcAft>
              <a:defRPr/>
            </a:pPr>
            <a:endParaRPr lang="en-US" sz="4312" dirty="0">
              <a:gradFill>
                <a:gsLst>
                  <a:gs pos="12264">
                    <a:srgbClr val="FFFFFF"/>
                  </a:gs>
                  <a:gs pos="27000">
                    <a:srgbClr val="FFFFFF"/>
                  </a:gs>
                </a:gsLst>
                <a:lin ang="5400000" scaled="0"/>
              </a:gradFill>
              <a:latin typeface="Segoe UI Light"/>
            </a:endParaRP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2"/>
            <a:ext cx="3316770" cy="89966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336254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ft Title Over Straight Shape - Blu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1" y="1"/>
            <a:ext cx="3854627" cy="6858623"/>
          </a:xfrm>
          <a:prstGeom prst="rect">
            <a:avLst/>
          </a:prstGeom>
          <a:solidFill>
            <a:schemeClr val="accent4"/>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21" tIns="412181" rIns="268889" bIns="725795"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2874">
              <a:spcBef>
                <a:spcPts val="588"/>
              </a:spcBef>
              <a:spcAft>
                <a:spcPts val="0"/>
              </a:spcAft>
              <a:defRPr/>
            </a:pPr>
            <a:endParaRPr lang="en-US" sz="4312" dirty="0">
              <a:gradFill>
                <a:gsLst>
                  <a:gs pos="12264">
                    <a:srgbClr val="FFFFFF"/>
                  </a:gs>
                  <a:gs pos="27000">
                    <a:srgbClr val="FFFFFF"/>
                  </a:gs>
                </a:gsLst>
                <a:lin ang="5400000" scaled="0"/>
              </a:gradFill>
              <a:latin typeface="Segoe UI Light"/>
            </a:endParaRP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2"/>
            <a:ext cx="3316770" cy="89966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9502609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eft Title Over Diagonal Shape - Purpl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1"/>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rgbClr val="32145A"/>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297" tIns="385409" rIns="896297" bIns="725795"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2874">
              <a:spcBef>
                <a:spcPts val="588"/>
              </a:spcBef>
              <a:spcAft>
                <a:spcPts val="0"/>
              </a:spcAft>
              <a:defRPr/>
            </a:pPr>
            <a:endParaRPr lang="en-US" sz="4312" dirty="0">
              <a:gradFill>
                <a:gsLst>
                  <a:gs pos="12264">
                    <a:srgbClr val="FFFFFF"/>
                  </a:gs>
                  <a:gs pos="27000">
                    <a:srgbClr val="FFFFFF"/>
                  </a:gs>
                </a:gsLst>
                <a:lin ang="5400000" scaled="0"/>
              </a:gradFill>
              <a:latin typeface="Segoe UI Light"/>
            </a:endParaRP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2"/>
            <a:ext cx="3316770" cy="89966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84706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eft Title Over Diagonal Shape - Teal">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1"/>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chemeClr val="accent2"/>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297" tIns="385409" rIns="896297" bIns="725795"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2874">
              <a:spcBef>
                <a:spcPts val="588"/>
              </a:spcBef>
              <a:spcAft>
                <a:spcPts val="0"/>
              </a:spcAft>
              <a:defRPr/>
            </a:pPr>
            <a:endParaRPr lang="en-US" sz="4312" dirty="0">
              <a:gradFill>
                <a:gsLst>
                  <a:gs pos="12264">
                    <a:srgbClr val="FFFFFF"/>
                  </a:gs>
                  <a:gs pos="27000">
                    <a:srgbClr val="FFFFFF"/>
                  </a:gs>
                </a:gsLst>
                <a:lin ang="5400000" scaled="0"/>
              </a:gradFill>
              <a:latin typeface="Segoe UI Light"/>
            </a:endParaRP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2"/>
            <a:ext cx="3316770" cy="89966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515617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Title Over Diagonal Shape - Blu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1"/>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chemeClr val="accent4"/>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297" tIns="385409" rIns="896297" bIns="725795"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2874">
              <a:spcBef>
                <a:spcPts val="588"/>
              </a:spcBef>
              <a:spcAft>
                <a:spcPts val="0"/>
              </a:spcAft>
              <a:defRPr/>
            </a:pPr>
            <a:endParaRPr lang="en-US" sz="4312" dirty="0">
              <a:gradFill>
                <a:gsLst>
                  <a:gs pos="12264">
                    <a:srgbClr val="FFFFFF"/>
                  </a:gs>
                  <a:gs pos="27000">
                    <a:srgbClr val="FFFFFF"/>
                  </a:gs>
                </a:gsLst>
                <a:lin ang="5400000" scaled="0"/>
              </a:gradFill>
              <a:latin typeface="Segoe UI Light"/>
            </a:endParaRP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2"/>
            <a:ext cx="3316770" cy="89966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735875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7"/>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85710" cy="441878"/>
          </a:xfrm>
          <a:prstGeom prst="rect">
            <a:avLst/>
          </a:prstGeom>
          <a:noFill/>
        </p:spPr>
        <p:txBody>
          <a:bodyPr wrap="none" lIns="26888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dirty="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4" b="0" i="0" u="none" strike="noStrike" kern="1200" cap="none" spc="-100" normalizeH="0" baseline="0" dirty="0">
                <a:ln w="3175">
                  <a:noFill/>
                </a:ln>
                <a:gradFill>
                  <a:gsLst>
                    <a:gs pos="13846">
                      <a:srgbClr val="505050"/>
                    </a:gs>
                    <a:gs pos="29000">
                      <a:srgbClr val="505050"/>
                    </a:gs>
                  </a:gsLst>
                  <a:lin ang="5400000" scaled="0"/>
                </a:gradFill>
                <a:effectLst/>
                <a:uLnTx/>
                <a:uFillTx/>
                <a:latin typeface="Segoe UI Light"/>
                <a:ea typeface="+mn-ea"/>
                <a:cs typeface="Segoe UI" pitchFamily="34" charset="0"/>
              </a:defRPr>
            </a:lvl1pPr>
          </a:lstStyle>
          <a:p>
            <a:pPr marL="0" marR="0" lvl="0" indent="0" algn="ctr" defTabSz="914016" rtl="0" eaLnBrk="1" fontAlgn="auto" latinLnBrk="0" hangingPunct="1">
              <a:lnSpc>
                <a:spcPct val="90000"/>
              </a:lnSpc>
              <a:spcBef>
                <a:spcPct val="0"/>
              </a:spcBef>
              <a:spcAft>
                <a:spcPts val="0"/>
              </a:spcAft>
              <a:buClrTx/>
              <a:buSzTx/>
              <a:buFontTx/>
              <a:buNone/>
              <a:tabLst/>
              <a:defRPr/>
            </a:pPr>
            <a:r>
              <a:rPr lang="en-US" dirty="0"/>
              <a:t>Click to edit Master title style</a:t>
            </a:r>
          </a:p>
        </p:txBody>
      </p:sp>
    </p:spTree>
    <p:extLst>
      <p:ext uri="{BB962C8B-B14F-4D97-AF65-F5344CB8AC3E}">
        <p14:creationId xmlns:p14="http://schemas.microsoft.com/office/powerpoint/2010/main" val="38363451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 Purp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7"/>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85710" cy="441878"/>
          </a:xfrm>
          <a:prstGeom prst="rect">
            <a:avLst/>
          </a:prstGeom>
          <a:noFill/>
        </p:spPr>
        <p:txBody>
          <a:bodyPr wrap="none" lIns="26888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dirty="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4"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016" rtl="0" eaLnBrk="1" fontAlgn="auto" latinLnBrk="0" hangingPunct="1">
              <a:lnSpc>
                <a:spcPct val="90000"/>
              </a:lnSpc>
              <a:spcBef>
                <a:spcPct val="0"/>
              </a:spcBef>
              <a:spcAft>
                <a:spcPts val="0"/>
              </a:spcAft>
              <a:buClrTx/>
              <a:buSzTx/>
              <a:buFontTx/>
              <a:buNone/>
              <a:tabLst/>
              <a:defRPr/>
            </a:pPr>
            <a:r>
              <a:rPr lang="en-US" dirty="0"/>
              <a:t>Click to edit Master title style</a:t>
            </a:r>
          </a:p>
        </p:txBody>
      </p:sp>
    </p:spTree>
    <p:extLst>
      <p:ext uri="{BB962C8B-B14F-4D97-AF65-F5344CB8AC3E}">
        <p14:creationId xmlns:p14="http://schemas.microsoft.com/office/powerpoint/2010/main" val="27584224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7"/>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85710" cy="441878"/>
          </a:xfrm>
          <a:prstGeom prst="rect">
            <a:avLst/>
          </a:prstGeom>
          <a:noFill/>
        </p:spPr>
        <p:txBody>
          <a:bodyPr wrap="none" lIns="26888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dirty="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4"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016" rtl="0" eaLnBrk="1" fontAlgn="auto" latinLnBrk="0" hangingPunct="1">
              <a:lnSpc>
                <a:spcPct val="90000"/>
              </a:lnSpc>
              <a:spcBef>
                <a:spcPct val="0"/>
              </a:spcBef>
              <a:spcAft>
                <a:spcPts val="0"/>
              </a:spcAft>
              <a:buClrTx/>
              <a:buSzTx/>
              <a:buFontTx/>
              <a:buNone/>
              <a:tabLst/>
              <a:defRPr/>
            </a:pPr>
            <a:r>
              <a:rPr lang="en-US" dirty="0"/>
              <a:t>Click to edit Master title style</a:t>
            </a:r>
          </a:p>
        </p:txBody>
      </p:sp>
    </p:spTree>
    <p:extLst>
      <p:ext uri="{BB962C8B-B14F-4D97-AF65-F5344CB8AC3E}">
        <p14:creationId xmlns:p14="http://schemas.microsoft.com/office/powerpoint/2010/main" val="154640856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7"/>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l">
              <a:defRPr kumimoji="0" lang="en-US" sz="4704"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016" rtl="0" eaLnBrk="1" fontAlgn="auto" latinLnBrk="0" hangingPunct="1">
              <a:lnSpc>
                <a:spcPct val="90000"/>
              </a:lnSpc>
              <a:spcBef>
                <a:spcPct val="0"/>
              </a:spcBef>
              <a:spcAft>
                <a:spcPts val="0"/>
              </a:spcAft>
              <a:buClrTx/>
              <a:buSzTx/>
              <a:buFontTx/>
              <a:buNone/>
              <a:tabLst/>
              <a:defRPr/>
            </a:pPr>
            <a:r>
              <a:rPr lang="en-US" dirty="0"/>
              <a:t>Click to edit Master title style</a:t>
            </a:r>
          </a:p>
        </p:txBody>
      </p:sp>
    </p:spTree>
    <p:extLst>
      <p:ext uri="{BB962C8B-B14F-4D97-AF65-F5344CB8AC3E}">
        <p14:creationId xmlns:p14="http://schemas.microsoft.com/office/powerpoint/2010/main" val="14140569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lternate Divider Slide - 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7"/>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2"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9"/>
            <a:ext cx="3496080" cy="899665"/>
          </a:xfrm>
        </p:spPr>
        <p:txBody>
          <a:bodyPr vert="horz" wrap="square" lIns="146304" tIns="91440" rIns="146304" bIns="91440" rtlCol="0" anchor="ctr" anchorCtr="0">
            <a:noAutofit/>
          </a:bodyPr>
          <a:lstStyle>
            <a:lvl1pPr>
              <a:defRPr lang="en-US" sz="5293" spc="-98" dirty="0">
                <a:gradFill>
                  <a:gsLst>
                    <a:gs pos="0">
                      <a:schemeClr val="bg1"/>
                    </a:gs>
                    <a:gs pos="100000">
                      <a:schemeClr val="bg1"/>
                    </a:gs>
                  </a:gsLst>
                  <a:lin ang="5400000" scaled="0"/>
                </a:gradFill>
              </a:defRPr>
            </a:lvl1pPr>
          </a:lstStyle>
          <a:p>
            <a:pPr marL="0" lvl="0"/>
            <a:r>
              <a:rPr lang="en-US" dirty="0"/>
              <a:t>Click to edit Master title style</a:t>
            </a:r>
          </a:p>
        </p:txBody>
      </p:sp>
    </p:spTree>
    <p:extLst>
      <p:ext uri="{BB962C8B-B14F-4D97-AF65-F5344CB8AC3E}">
        <p14:creationId xmlns:p14="http://schemas.microsoft.com/office/powerpoint/2010/main" val="2250044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757E-5E59-4417-96DE-A91F42E6CA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C7A93B-61FA-464B-8818-07B77BD967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DEE3E2-613B-4B37-A3C1-BF8D37FE53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C36ABC-9923-4894-9863-85774D308830}"/>
              </a:ext>
            </a:extLst>
          </p:cNvPr>
          <p:cNvSpPr>
            <a:spLocks noGrp="1"/>
          </p:cNvSpPr>
          <p:nvPr>
            <p:ph type="dt" sz="half" idx="10"/>
          </p:nvPr>
        </p:nvSpPr>
        <p:spPr/>
        <p:txBody>
          <a:bodyPr/>
          <a:lstStyle/>
          <a:p>
            <a:fld id="{2F2E17A5-2925-47E2-953D-02C0FACF8A30}" type="datetimeFigureOut">
              <a:rPr lang="en-US" smtClean="0"/>
              <a:t>3/20/2019</a:t>
            </a:fld>
            <a:endParaRPr lang="en-US"/>
          </a:p>
        </p:txBody>
      </p:sp>
      <p:sp>
        <p:nvSpPr>
          <p:cNvPr id="6" name="Footer Placeholder 5">
            <a:extLst>
              <a:ext uri="{FF2B5EF4-FFF2-40B4-BE49-F238E27FC236}">
                <a16:creationId xmlns:a16="http://schemas.microsoft.com/office/drawing/2014/main" id="{677FB5D7-F607-4F25-98D6-686C8C4281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FD5C5E-5F04-4B86-96FC-D0EDD7F81170}"/>
              </a:ext>
            </a:extLst>
          </p:cNvPr>
          <p:cNvSpPr>
            <a:spLocks noGrp="1"/>
          </p:cNvSpPr>
          <p:nvPr>
            <p:ph type="sldNum" sz="quarter" idx="12"/>
          </p:nvPr>
        </p:nvSpPr>
        <p:spPr/>
        <p:txBody>
          <a:bodyPr/>
          <a:lstStyle/>
          <a:p>
            <a:fld id="{8618142A-4F9E-40D6-8358-0BE0D5729734}" type="slidenum">
              <a:rPr lang="en-US" smtClean="0"/>
              <a:t>‹#›</a:t>
            </a:fld>
            <a:endParaRPr lang="en-US"/>
          </a:p>
        </p:txBody>
      </p:sp>
    </p:spTree>
    <p:extLst>
      <p:ext uri="{BB962C8B-B14F-4D97-AF65-F5344CB8AC3E}">
        <p14:creationId xmlns:p14="http://schemas.microsoft.com/office/powerpoint/2010/main" val="20954981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lternate Divider Slide - Blu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7"/>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2"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9"/>
            <a:ext cx="3496080" cy="899665"/>
          </a:xfrm>
        </p:spPr>
        <p:txBody>
          <a:bodyPr vert="horz" wrap="square" lIns="146304" tIns="91440" rIns="146304" bIns="91440" rtlCol="0" anchor="ctr" anchorCtr="0">
            <a:noAutofit/>
          </a:bodyPr>
          <a:lstStyle>
            <a:lvl1pPr>
              <a:defRPr lang="en-US" sz="5293" spc="-98" dirty="0">
                <a:gradFill>
                  <a:gsLst>
                    <a:gs pos="0">
                      <a:schemeClr val="bg1"/>
                    </a:gs>
                    <a:gs pos="100000">
                      <a:schemeClr val="bg1"/>
                    </a:gs>
                  </a:gsLst>
                  <a:lin ang="5400000" scaled="0"/>
                </a:gradFill>
              </a:defRPr>
            </a:lvl1pPr>
          </a:lstStyle>
          <a:p>
            <a:pPr marL="0" lvl="0"/>
            <a:r>
              <a:rPr lang="en-US" dirty="0"/>
              <a:t>Click to edit Master title style</a:t>
            </a:r>
          </a:p>
        </p:txBody>
      </p:sp>
    </p:spTree>
    <p:extLst>
      <p:ext uri="{BB962C8B-B14F-4D97-AF65-F5344CB8AC3E}">
        <p14:creationId xmlns:p14="http://schemas.microsoft.com/office/powerpoint/2010/main" val="31468193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lternate Divider Slide - Purp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7"/>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2"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9"/>
            <a:ext cx="3496080" cy="899665"/>
          </a:xfrm>
        </p:spPr>
        <p:txBody>
          <a:bodyPr vert="horz" wrap="square" lIns="146304" tIns="91440" rIns="146304" bIns="91440" rtlCol="0" anchor="ctr" anchorCtr="0">
            <a:noAutofit/>
          </a:bodyPr>
          <a:lstStyle>
            <a:lvl1pPr>
              <a:defRPr lang="en-US" sz="5293" spc="-98" dirty="0">
                <a:gradFill>
                  <a:gsLst>
                    <a:gs pos="0">
                      <a:schemeClr val="bg1"/>
                    </a:gs>
                    <a:gs pos="100000">
                      <a:schemeClr val="bg1"/>
                    </a:gs>
                  </a:gsLst>
                  <a:lin ang="5400000" scaled="0"/>
                </a:gradFill>
              </a:defRPr>
            </a:lvl1pPr>
          </a:lstStyle>
          <a:p>
            <a:pPr marL="0" lvl="0"/>
            <a:r>
              <a:rPr lang="en-US" dirty="0"/>
              <a:t>Click to edit Master title style</a:t>
            </a:r>
          </a:p>
        </p:txBody>
      </p:sp>
    </p:spTree>
    <p:extLst>
      <p:ext uri="{BB962C8B-B14F-4D97-AF65-F5344CB8AC3E}">
        <p14:creationId xmlns:p14="http://schemas.microsoft.com/office/powerpoint/2010/main" val="17223040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ft Title Diagonal Phot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10B2E9-EE4F-4671-A7DF-722EE80B2F79}"/>
              </a:ext>
            </a:extLst>
          </p:cNvPr>
          <p:cNvSpPr/>
          <p:nvPr userDrawn="1"/>
        </p:nvSpPr>
        <p:spPr bwMode="auto">
          <a:xfrm>
            <a:off x="0" y="6120077"/>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6CB72F6-E668-4947-954D-EC999CDA1D22}"/>
              </a:ext>
            </a:extLst>
          </p:cNvPr>
          <p:cNvSpPr/>
          <p:nvPr userDrawn="1"/>
        </p:nvSpPr>
        <p:spPr bwMode="auto">
          <a:xfrm>
            <a:off x="0" y="-1"/>
            <a:ext cx="12192000" cy="4773829"/>
          </a:xfrm>
          <a:prstGeom prst="rect">
            <a:avLst/>
          </a:prstGeom>
          <a:gradFill flip="none" rotWithShape="1">
            <a:gsLst>
              <a:gs pos="96000">
                <a:srgbClr val="070301">
                  <a:alpha val="76000"/>
                </a:srgbClr>
              </a:gs>
              <a:gs pos="0">
                <a:srgbClr val="070301">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 name="Freeform: Shape 4">
            <a:extLst>
              <a:ext uri="{FF2B5EF4-FFF2-40B4-BE49-F238E27FC236}">
                <a16:creationId xmlns:a16="http://schemas.microsoft.com/office/drawing/2014/main" id="{BED83631-E311-4785-8F8E-6B5D0C3FAF14}"/>
              </a:ext>
            </a:extLst>
          </p:cNvPr>
          <p:cNvSpPr/>
          <p:nvPr userDrawn="1"/>
        </p:nvSpPr>
        <p:spPr bwMode="auto">
          <a:xfrm>
            <a:off x="3406416" y="1"/>
            <a:ext cx="8785586" cy="6858623"/>
          </a:xfrm>
          <a:custGeom>
            <a:avLst/>
            <a:gdLst>
              <a:gd name="connsiteX0" fmla="*/ 4754122 w 12344400"/>
              <a:gd name="connsiteY0" fmla="*/ 0 h 6995160"/>
              <a:gd name="connsiteX1" fmla="*/ 12344400 w 12344400"/>
              <a:gd name="connsiteY1" fmla="*/ 0 h 6995160"/>
              <a:gd name="connsiteX2" fmla="*/ 12344400 w 12344400"/>
              <a:gd name="connsiteY2" fmla="*/ 6995160 h 6995160"/>
              <a:gd name="connsiteX3" fmla="*/ 0 w 12344400"/>
              <a:gd name="connsiteY3" fmla="*/ 6995160 h 6995160"/>
              <a:gd name="connsiteX4" fmla="*/ 0 w 12344400"/>
              <a:gd name="connsiteY4" fmla="*/ 6995143 h 6995160"/>
              <a:gd name="connsiteX5" fmla="*/ 3382645 w 12344400"/>
              <a:gd name="connsiteY5" fmla="*/ 6994525 h 6995160"/>
              <a:gd name="connsiteX0" fmla="*/ 4754122 w 12344400"/>
              <a:gd name="connsiteY0" fmla="*/ 0 h 6995160"/>
              <a:gd name="connsiteX1" fmla="*/ 12344400 w 12344400"/>
              <a:gd name="connsiteY1" fmla="*/ 0 h 6995160"/>
              <a:gd name="connsiteX2" fmla="*/ 12344400 w 12344400"/>
              <a:gd name="connsiteY2" fmla="*/ 6995160 h 6995160"/>
              <a:gd name="connsiteX3" fmla="*/ 0 w 12344400"/>
              <a:gd name="connsiteY3" fmla="*/ 6995160 h 6995160"/>
              <a:gd name="connsiteX4" fmla="*/ 3382645 w 12344400"/>
              <a:gd name="connsiteY4" fmla="*/ 6994525 h 6995160"/>
              <a:gd name="connsiteX5" fmla="*/ 4754122 w 12344400"/>
              <a:gd name="connsiteY5" fmla="*/ 0 h 6995160"/>
              <a:gd name="connsiteX0" fmla="*/ 1371477 w 8961755"/>
              <a:gd name="connsiteY0" fmla="*/ 0 h 6995160"/>
              <a:gd name="connsiteX1" fmla="*/ 8961755 w 8961755"/>
              <a:gd name="connsiteY1" fmla="*/ 0 h 6995160"/>
              <a:gd name="connsiteX2" fmla="*/ 8961755 w 8961755"/>
              <a:gd name="connsiteY2" fmla="*/ 6995160 h 6995160"/>
              <a:gd name="connsiteX3" fmla="*/ 0 w 8961755"/>
              <a:gd name="connsiteY3" fmla="*/ 6994525 h 6995160"/>
              <a:gd name="connsiteX4" fmla="*/ 1371477 w 8961755"/>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1755" h="6995160">
                <a:moveTo>
                  <a:pt x="1371477" y="0"/>
                </a:moveTo>
                <a:lnTo>
                  <a:pt x="8961755" y="0"/>
                </a:lnTo>
                <a:lnTo>
                  <a:pt x="8961755" y="6995160"/>
                </a:lnTo>
                <a:lnTo>
                  <a:pt x="0" y="6994525"/>
                </a:lnTo>
                <a:lnTo>
                  <a:pt x="1371477" y="0"/>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5E1FA5E-6BFC-488A-B687-DC6745249DCE}"/>
              </a:ext>
            </a:extLst>
          </p:cNvPr>
          <p:cNvSpPr txBox="1"/>
          <p:nvPr userDrawn="1"/>
        </p:nvSpPr>
        <p:spPr>
          <a:xfrm>
            <a:off x="6054" y="6415965"/>
            <a:ext cx="3185710" cy="441878"/>
          </a:xfrm>
          <a:prstGeom prst="rect">
            <a:avLst/>
          </a:prstGeom>
          <a:noFill/>
        </p:spPr>
        <p:txBody>
          <a:bodyPr wrap="none" lIns="268889" tIns="143407" rIns="179259" bIns="143407"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dirty="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4" name="Title 13">
            <a:extLst>
              <a:ext uri="{FF2B5EF4-FFF2-40B4-BE49-F238E27FC236}">
                <a16:creationId xmlns:a16="http://schemas.microsoft.com/office/drawing/2014/main" id="{4DBA4FF5-8D1A-4616-B6F1-16E92CC31620}"/>
              </a:ext>
            </a:extLst>
          </p:cNvPr>
          <p:cNvSpPr>
            <a:spLocks noGrp="1"/>
          </p:cNvSpPr>
          <p:nvPr>
            <p:ph type="title"/>
          </p:nvPr>
        </p:nvSpPr>
        <p:spPr>
          <a:xfrm>
            <a:off x="269242" y="289512"/>
            <a:ext cx="4123571" cy="899665"/>
          </a:xfrm>
        </p:spPr>
        <p:txBody>
          <a:bodyPr/>
          <a:lstStyle>
            <a:lvl1pPr>
              <a:defRPr>
                <a:gradFill>
                  <a:gsLst>
                    <a:gs pos="1250">
                      <a:schemeClr val="bg1"/>
                    </a:gs>
                    <a:gs pos="100000">
                      <a:schemeClr val="bg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57003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ight Diagonal Photo with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10B2E9-EE4F-4671-A7DF-722EE80B2F79}"/>
              </a:ext>
            </a:extLst>
          </p:cNvPr>
          <p:cNvSpPr/>
          <p:nvPr userDrawn="1"/>
        </p:nvSpPr>
        <p:spPr bwMode="auto">
          <a:xfrm>
            <a:off x="0" y="6120077"/>
            <a:ext cx="12191377" cy="737925"/>
          </a:xfrm>
          <a:prstGeom prst="rect">
            <a:avLst/>
          </a:prstGeom>
          <a:gradFill>
            <a:gsLst>
              <a:gs pos="72000">
                <a:srgbClr val="070301">
                  <a:alpha val="25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Shape 6">
            <a:extLst>
              <a:ext uri="{FF2B5EF4-FFF2-40B4-BE49-F238E27FC236}">
                <a16:creationId xmlns:a16="http://schemas.microsoft.com/office/drawing/2014/main" id="{9934AFB3-45A7-4EC9-8FF3-9930FA85A442}"/>
              </a:ext>
            </a:extLst>
          </p:cNvPr>
          <p:cNvSpPr/>
          <p:nvPr userDrawn="1"/>
        </p:nvSpPr>
        <p:spPr bwMode="auto">
          <a:xfrm>
            <a:off x="0" y="1"/>
            <a:ext cx="8785586" cy="6858623"/>
          </a:xfrm>
          <a:custGeom>
            <a:avLst/>
            <a:gdLst>
              <a:gd name="connsiteX0" fmla="*/ 0 w 8961755"/>
              <a:gd name="connsiteY0" fmla="*/ 0 h 6995160"/>
              <a:gd name="connsiteX1" fmla="*/ 8961755 w 8961755"/>
              <a:gd name="connsiteY1" fmla="*/ 635 h 6995160"/>
              <a:gd name="connsiteX2" fmla="*/ 7590278 w 8961755"/>
              <a:gd name="connsiteY2" fmla="*/ 6995160 h 6995160"/>
              <a:gd name="connsiteX3" fmla="*/ 0 w 8961755"/>
              <a:gd name="connsiteY3" fmla="*/ 6995160 h 6995160"/>
            </a:gdLst>
            <a:ahLst/>
            <a:cxnLst>
              <a:cxn ang="0">
                <a:pos x="connsiteX0" y="connsiteY0"/>
              </a:cxn>
              <a:cxn ang="0">
                <a:pos x="connsiteX1" y="connsiteY1"/>
              </a:cxn>
              <a:cxn ang="0">
                <a:pos x="connsiteX2" y="connsiteY2"/>
              </a:cxn>
              <a:cxn ang="0">
                <a:pos x="connsiteX3" y="connsiteY3"/>
              </a:cxn>
            </a:cxnLst>
            <a:rect l="l" t="t" r="r" b="b"/>
            <a:pathLst>
              <a:path w="8961755" h="6995160">
                <a:moveTo>
                  <a:pt x="0" y="0"/>
                </a:moveTo>
                <a:lnTo>
                  <a:pt x="8961755" y="635"/>
                </a:lnTo>
                <a:lnTo>
                  <a:pt x="7590278" y="6995160"/>
                </a:lnTo>
                <a:lnTo>
                  <a:pt x="0" y="699516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F0928457-A6BE-4034-B4D7-7294B60B0D4A}"/>
              </a:ext>
            </a:extLst>
          </p:cNvPr>
          <p:cNvSpPr>
            <a:spLocks noGrp="1"/>
          </p:cNvSpPr>
          <p:nvPr>
            <p:ph type="title"/>
          </p:nvPr>
        </p:nvSpPr>
        <p:spPr>
          <a:xfrm>
            <a:off x="269242" y="289512"/>
            <a:ext cx="8067822" cy="899665"/>
          </a:xfrm>
        </p:spPr>
        <p:txBody>
          <a:bodyPr/>
          <a:lstStyle/>
          <a:p>
            <a:r>
              <a:rPr lang="en-US" dirty="0"/>
              <a:t>Click to edit Master title style</a:t>
            </a:r>
          </a:p>
        </p:txBody>
      </p:sp>
      <p:sp>
        <p:nvSpPr>
          <p:cNvPr id="9" name="TextBox 8">
            <a:extLst>
              <a:ext uri="{FF2B5EF4-FFF2-40B4-BE49-F238E27FC236}">
                <a16:creationId xmlns:a16="http://schemas.microsoft.com/office/drawing/2014/main" id="{23758977-3D32-464A-9903-0E77FBC213C5}"/>
              </a:ext>
            </a:extLst>
          </p:cNvPr>
          <p:cNvSpPr txBox="1"/>
          <p:nvPr userDrawn="1"/>
        </p:nvSpPr>
        <p:spPr>
          <a:xfrm>
            <a:off x="6054" y="6415965"/>
            <a:ext cx="3185710" cy="441878"/>
          </a:xfrm>
          <a:prstGeom prst="rect">
            <a:avLst/>
          </a:prstGeom>
          <a:noFill/>
        </p:spPr>
        <p:txBody>
          <a:bodyPr wrap="none" lIns="268889" tIns="143407" rIns="179259" bIns="143407"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7" dirty="0">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27004331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Photo with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76869-0D6E-4D2D-9C16-B9B865BD32B1}"/>
              </a:ext>
            </a:extLst>
          </p:cNvPr>
          <p:cNvSpPr/>
          <p:nvPr userDrawn="1"/>
        </p:nvSpPr>
        <p:spPr bwMode="auto">
          <a:xfrm>
            <a:off x="0" y="6120077"/>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FBED168-B900-499A-AA92-8685D2976780}"/>
              </a:ext>
            </a:extLst>
          </p:cNvPr>
          <p:cNvSpPr txBox="1"/>
          <p:nvPr userDrawn="1"/>
        </p:nvSpPr>
        <p:spPr>
          <a:xfrm flipH="1">
            <a:off x="3854627" y="1"/>
            <a:ext cx="8337373" cy="6858623"/>
          </a:xfrm>
          <a:prstGeom prst="rect">
            <a:avLst/>
          </a:prstGeom>
          <a:solidFill>
            <a:schemeClr val="bg1"/>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21" tIns="412181" rIns="268889" bIns="725795"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2874">
              <a:spcBef>
                <a:spcPts val="588"/>
              </a:spcBef>
              <a:spcAft>
                <a:spcPts val="0"/>
              </a:spcAft>
              <a:defRPr/>
            </a:pPr>
            <a:endParaRPr lang="en-US" sz="4312" dirty="0">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85710" cy="441878"/>
          </a:xfrm>
          <a:prstGeom prst="rect">
            <a:avLst/>
          </a:prstGeom>
          <a:noFill/>
        </p:spPr>
        <p:txBody>
          <a:bodyPr wrap="none" lIns="268889" tIns="143407" rIns="179259" bIns="143407"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7" dirty="0"/>
              <a:t>Microsoft confidential. For internal use only.</a:t>
            </a:r>
          </a:p>
        </p:txBody>
      </p:sp>
      <p:sp>
        <p:nvSpPr>
          <p:cNvPr id="5" name="Title 4">
            <a:extLst>
              <a:ext uri="{FF2B5EF4-FFF2-40B4-BE49-F238E27FC236}">
                <a16:creationId xmlns:a16="http://schemas.microsoft.com/office/drawing/2014/main" id="{20B832A2-656D-4FC4-B77F-24540E3D3A86}"/>
              </a:ext>
            </a:extLst>
          </p:cNvPr>
          <p:cNvSpPr>
            <a:spLocks noGrp="1"/>
          </p:cNvSpPr>
          <p:nvPr>
            <p:ph type="title"/>
          </p:nvPr>
        </p:nvSpPr>
        <p:spPr>
          <a:xfrm>
            <a:off x="4034246" y="289512"/>
            <a:ext cx="7890835" cy="899665"/>
          </a:xfrm>
        </p:spPr>
        <p:txBody>
          <a:bodyPr/>
          <a:lstStyle/>
          <a:p>
            <a:r>
              <a:rPr lang="en-US" dirty="0"/>
              <a:t>Click to edit Master title style</a:t>
            </a:r>
          </a:p>
        </p:txBody>
      </p:sp>
    </p:spTree>
    <p:extLst>
      <p:ext uri="{BB962C8B-B14F-4D97-AF65-F5344CB8AC3E}">
        <p14:creationId xmlns:p14="http://schemas.microsoft.com/office/powerpoint/2010/main" val="5728614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Side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3D6AB-EB5F-4DFC-B22E-82A5102A4BC8}"/>
              </a:ext>
            </a:extLst>
          </p:cNvPr>
          <p:cNvSpPr/>
          <p:nvPr/>
        </p:nvSpPr>
        <p:spPr bwMode="auto">
          <a:xfrm>
            <a:off x="0" y="6120077"/>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6F3818D-3F0C-49B1-BA56-00001FB032F0}"/>
              </a:ext>
            </a:extLst>
          </p:cNvPr>
          <p:cNvSpPr/>
          <p:nvPr/>
        </p:nvSpPr>
        <p:spPr bwMode="auto">
          <a:xfrm>
            <a:off x="0" y="-1"/>
            <a:ext cx="12192000" cy="4773829"/>
          </a:xfrm>
          <a:prstGeom prst="rect">
            <a:avLst/>
          </a:prstGeom>
          <a:gradFill flip="none" rotWithShape="1">
            <a:gsLst>
              <a:gs pos="96000">
                <a:srgbClr val="070301">
                  <a:alpha val="76000"/>
                </a:srgbClr>
              </a:gs>
              <a:gs pos="0">
                <a:srgbClr val="070301">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045093F2-9D5C-48C7-965D-EE0995C4EFB4}"/>
              </a:ext>
            </a:extLst>
          </p:cNvPr>
          <p:cNvSpPr txBox="1"/>
          <p:nvPr/>
        </p:nvSpPr>
        <p:spPr>
          <a:xfrm>
            <a:off x="6054" y="6415965"/>
            <a:ext cx="3185710" cy="441878"/>
          </a:xfrm>
          <a:prstGeom prst="rect">
            <a:avLst/>
          </a:prstGeom>
          <a:noFill/>
        </p:spPr>
        <p:txBody>
          <a:bodyPr wrap="none" lIns="268889" tIns="143407" rIns="179259" bIns="143407"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dirty="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useBgFill="1">
        <p:nvSpPr>
          <p:cNvPr id="7" name="Rectangle 6">
            <a:extLst>
              <a:ext uri="{FF2B5EF4-FFF2-40B4-BE49-F238E27FC236}">
                <a16:creationId xmlns:a16="http://schemas.microsoft.com/office/drawing/2014/main" id="{5177CB22-EBD4-4C8A-A656-5867EB0B0CCB}"/>
              </a:ext>
            </a:extLst>
          </p:cNvPr>
          <p:cNvSpPr/>
          <p:nvPr userDrawn="1"/>
        </p:nvSpPr>
        <p:spPr bwMode="auto">
          <a:xfrm>
            <a:off x="3855249" y="1"/>
            <a:ext cx="8336751" cy="68586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a:extLst>
              <a:ext uri="{FF2B5EF4-FFF2-40B4-BE49-F238E27FC236}">
                <a16:creationId xmlns:a16="http://schemas.microsoft.com/office/drawing/2014/main" id="{D86D3281-884F-4183-91D8-9D12D4C86687}"/>
              </a:ext>
            </a:extLst>
          </p:cNvPr>
          <p:cNvSpPr>
            <a:spLocks noGrp="1"/>
          </p:cNvSpPr>
          <p:nvPr>
            <p:ph type="title"/>
          </p:nvPr>
        </p:nvSpPr>
        <p:spPr>
          <a:xfrm>
            <a:off x="269242" y="289512"/>
            <a:ext cx="3406101" cy="899665"/>
          </a:xfrm>
        </p:spPr>
        <p:txBody>
          <a:bodyPr lIns="146304" tIns="91440" rIns="146304" bIns="91440"/>
          <a:lstStyle>
            <a:lvl1pPr>
              <a:defRPr kumimoji="0" lang="en-US" i="0" u="none" strike="noStrike" normalizeH="0" dirty="0">
                <a:gradFill>
                  <a:gsLst>
                    <a:gs pos="57576">
                      <a:srgbClr val="FFFFFF"/>
                    </a:gs>
                    <a:gs pos="35000">
                      <a:srgbClr val="FFFFFF"/>
                    </a:gs>
                  </a:gsLst>
                  <a:lin ang="5400000" scaled="0"/>
                </a:gradFill>
                <a:uLnTx/>
                <a:uFillTx/>
                <a:latin typeface="Segoe UI Light"/>
              </a:defRPr>
            </a:lvl1pPr>
          </a:lstStyle>
          <a:p>
            <a:pPr marL="0" marR="0" lvl="0" indent="0" fontAlgn="auto">
              <a:spcAft>
                <a:spcPts val="0"/>
              </a:spcAft>
              <a:buClrTx/>
              <a:buSzTx/>
              <a:buFontTx/>
              <a:tabLst/>
            </a:pPr>
            <a:r>
              <a:rPr lang="en-US" dirty="0"/>
              <a:t>Click to edit Master title style</a:t>
            </a:r>
          </a:p>
        </p:txBody>
      </p:sp>
      <p:sp>
        <p:nvSpPr>
          <p:cNvPr id="19" name="Text Placeholder 18">
            <a:extLst>
              <a:ext uri="{FF2B5EF4-FFF2-40B4-BE49-F238E27FC236}">
                <a16:creationId xmlns:a16="http://schemas.microsoft.com/office/drawing/2014/main" id="{8A176B14-2987-45CD-BC9C-B0C1C0B98C15}"/>
              </a:ext>
            </a:extLst>
          </p:cNvPr>
          <p:cNvSpPr>
            <a:spLocks noGrp="1"/>
          </p:cNvSpPr>
          <p:nvPr>
            <p:ph type="body" sz="quarter" idx="12"/>
          </p:nvPr>
        </p:nvSpPr>
        <p:spPr>
          <a:xfrm>
            <a:off x="4123553" y="484304"/>
            <a:ext cx="7620234" cy="914360"/>
          </a:xfrm>
        </p:spPr>
        <p:txBody>
          <a:bodyPr/>
          <a:lstStyle>
            <a:lvl1pPr marL="0" indent="0">
              <a:buNone/>
              <a:defRPr kumimoji="0" lang="en-US" sz="3136" b="0" i="0" u="none" strike="noStrike" kern="1200" cap="none" spc="0" normalizeH="0" baseline="0" dirty="0" smtClean="0">
                <a:ln>
                  <a:noFill/>
                </a:ln>
                <a:gradFill>
                  <a:gsLst>
                    <a:gs pos="19771">
                      <a:srgbClr val="5C2D91"/>
                    </a:gs>
                    <a:gs pos="38000">
                      <a:srgbClr val="5C2D91"/>
                    </a:gs>
                  </a:gsLst>
                  <a:lin ang="5400000" scaled="1"/>
                </a:gradFill>
                <a:effectLst/>
                <a:uLnTx/>
                <a:uFillTx/>
                <a:latin typeface="Segoe UI Semilight" panose="020B0402040204020203" pitchFamily="34" charset="0"/>
                <a:ea typeface="+mn-ea"/>
                <a:cs typeface="Segoe UI Semilight" panose="020B0402040204020203" pitchFamily="34" charset="0"/>
              </a:defRPr>
            </a:lvl1pPr>
            <a:lvl2pPr marL="0" indent="0">
              <a:buNone/>
              <a:defRPr lang="en-US" sz="1765" kern="1200" spc="0" baseline="0" dirty="0" smtClean="0">
                <a:gradFill>
                  <a:gsLst>
                    <a:gs pos="1250">
                      <a:srgbClr val="505050"/>
                    </a:gs>
                    <a:gs pos="100000">
                      <a:srgbClr val="505050"/>
                    </a:gs>
                  </a:gsLst>
                  <a:lin ang="5400000" scaled="0"/>
                </a:gradFill>
                <a:latin typeface="+mn-lt"/>
                <a:ea typeface="+mn-ea"/>
                <a:cs typeface="+mn-cs"/>
              </a:defRPr>
            </a:lvl2pPr>
            <a:lvl3pPr marL="560134" indent="0">
              <a:buNone/>
              <a:defRPr/>
            </a:lvl3pPr>
            <a:lvl4pPr marL="784187" indent="0">
              <a:buNone/>
              <a:defRPr/>
            </a:lvl4pPr>
            <a:lvl5pPr marL="1008241" indent="0">
              <a:buNone/>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1046365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ght Side 50/50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CA7EB-6F46-4F68-8033-861BF187A52E}"/>
              </a:ext>
            </a:extLst>
          </p:cNvPr>
          <p:cNvSpPr/>
          <p:nvPr userDrawn="1"/>
        </p:nvSpPr>
        <p:spPr bwMode="auto">
          <a:xfrm>
            <a:off x="0" y="6028379"/>
            <a:ext cx="12192000" cy="828999"/>
          </a:xfrm>
          <a:prstGeom prst="rect">
            <a:avLst/>
          </a:prstGeom>
          <a:gradFill>
            <a:gsLst>
              <a:gs pos="0">
                <a:srgbClr val="000000">
                  <a:alpha val="0"/>
                </a:srgbClr>
              </a:gs>
              <a:gs pos="100000">
                <a:srgbClr val="000000">
                  <a:alpha val="70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7" name="Rectangle 6">
            <a:extLst>
              <a:ext uri="{FF2B5EF4-FFF2-40B4-BE49-F238E27FC236}">
                <a16:creationId xmlns:a16="http://schemas.microsoft.com/office/drawing/2014/main" id="{5177CB22-EBD4-4C8A-A656-5867EB0B0CCB}"/>
              </a:ext>
            </a:extLst>
          </p:cNvPr>
          <p:cNvSpPr/>
          <p:nvPr userDrawn="1"/>
        </p:nvSpPr>
        <p:spPr bwMode="auto">
          <a:xfrm>
            <a:off x="1" y="1"/>
            <a:ext cx="6095689" cy="68586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7B5FA788-8618-4D6D-B83F-950615A76639}"/>
              </a:ext>
            </a:extLst>
          </p:cNvPr>
          <p:cNvSpPr txBox="1"/>
          <p:nvPr userDrawn="1"/>
        </p:nvSpPr>
        <p:spPr>
          <a:xfrm>
            <a:off x="0" y="6418926"/>
            <a:ext cx="3155252" cy="441878"/>
          </a:xfrm>
          <a:prstGeom prst="rect">
            <a:avLst/>
          </a:prstGeom>
          <a:noFill/>
        </p:spPr>
        <p:txBody>
          <a:bodyPr wrap="none" lIns="268889" tIns="143407" rIns="179259" bIns="143407" rtlCol="0">
            <a:spAutoFit/>
          </a:bodyPr>
          <a:lstStyle/>
          <a:p>
            <a:pPr>
              <a:lnSpc>
                <a:spcPct val="90000"/>
              </a:lnSpc>
              <a:spcAft>
                <a:spcPts val="588"/>
              </a:spcAft>
            </a:pPr>
            <a:r>
              <a:rPr lang="en-US" sz="1077" dirty="0"/>
              <a:t>Microsoft confidential. For internal</a:t>
            </a:r>
            <a:r>
              <a:rPr lang="en-US" sz="1077" baseline="0" dirty="0"/>
              <a:t> use only</a:t>
            </a:r>
            <a:endParaRPr lang="en-US" sz="1077" dirty="0"/>
          </a:p>
        </p:txBody>
      </p:sp>
      <p:sp>
        <p:nvSpPr>
          <p:cNvPr id="2" name="Title 1">
            <a:extLst>
              <a:ext uri="{FF2B5EF4-FFF2-40B4-BE49-F238E27FC236}">
                <a16:creationId xmlns:a16="http://schemas.microsoft.com/office/drawing/2014/main" id="{56B6BE4C-4123-4E93-B042-78AE751BCD8A}"/>
              </a:ext>
            </a:extLst>
          </p:cNvPr>
          <p:cNvSpPr>
            <a:spLocks noGrp="1"/>
          </p:cNvSpPr>
          <p:nvPr>
            <p:ph type="title"/>
          </p:nvPr>
        </p:nvSpPr>
        <p:spPr>
          <a:xfrm>
            <a:off x="269242" y="1184509"/>
            <a:ext cx="5646901" cy="899665"/>
          </a:xfrm>
        </p:spPr>
        <p:txBody>
          <a:bodyPr lIns="0" anchor="b" anchorCtr="0"/>
          <a:lstStyle>
            <a:lvl1pPr marL="172709" indent="-7781" algn="l" defTabSz="914192" rtl="0" eaLnBrk="1" fontAlgn="auto" latinLnBrk="0" hangingPunct="1">
              <a:lnSpc>
                <a:spcPct val="100000"/>
              </a:lnSpc>
              <a:spcBef>
                <a:spcPts val="0"/>
              </a:spcBef>
              <a:spcAft>
                <a:spcPts val="0"/>
              </a:spcAft>
              <a:defRPr lang="en-US" sz="4704" kern="1200" dirty="0">
                <a:gradFill>
                  <a:gsLst>
                    <a:gs pos="1770">
                      <a:schemeClr val="accent1"/>
                    </a:gs>
                    <a:gs pos="12264">
                      <a:schemeClr val="accent1"/>
                    </a:gs>
                  </a:gsLst>
                  <a:lin ang="5400000" scaled="0"/>
                </a:gradFill>
                <a:latin typeface="Segoe UI Light"/>
                <a:ea typeface="+mn-ea"/>
                <a:cs typeface="+mn-cs"/>
              </a:defRPr>
            </a:lvl1pPr>
          </a:lstStyle>
          <a:p>
            <a:r>
              <a:rPr lang="en-US" dirty="0"/>
              <a:t>Click to edit Master title style</a:t>
            </a:r>
          </a:p>
        </p:txBody>
      </p:sp>
      <p:sp>
        <p:nvSpPr>
          <p:cNvPr id="11" name="Text Placeholder 10">
            <a:extLst>
              <a:ext uri="{FF2B5EF4-FFF2-40B4-BE49-F238E27FC236}">
                <a16:creationId xmlns:a16="http://schemas.microsoft.com/office/drawing/2014/main" id="{7FA85706-E83E-41EC-A5A2-8B7EA5210F11}"/>
              </a:ext>
            </a:extLst>
          </p:cNvPr>
          <p:cNvSpPr>
            <a:spLocks noGrp="1"/>
          </p:cNvSpPr>
          <p:nvPr>
            <p:ph type="body" sz="quarter" idx="10"/>
          </p:nvPr>
        </p:nvSpPr>
        <p:spPr>
          <a:xfrm>
            <a:off x="287918" y="2372130"/>
            <a:ext cx="5628801" cy="591957"/>
          </a:xfrm>
        </p:spPr>
        <p:txBody>
          <a:bodyPr/>
          <a:lstStyle>
            <a:lvl1pPr marL="0" indent="0">
              <a:buNone/>
              <a:defRPr lang="en-US" sz="2941" kern="1200" dirty="0" smtClean="0">
                <a:gradFill>
                  <a:gsLst>
                    <a:gs pos="12264">
                      <a:schemeClr val="tx1"/>
                    </a:gs>
                    <a:gs pos="27000">
                      <a:schemeClr val="tx1"/>
                    </a:gs>
                  </a:gsLst>
                  <a:lin ang="5400000" scaled="0"/>
                </a:gradFill>
                <a:latin typeface="Segoe UI Semilight" panose="020B0402040204020203" pitchFamily="34" charset="0"/>
                <a:ea typeface="Verdana" panose="020B0604030504040204" pitchFamily="34" charset="0"/>
                <a:cs typeface="Segoe UI Semilight" panose="020B0402040204020203"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Edit Master text styles</a:t>
            </a:r>
          </a:p>
        </p:txBody>
      </p:sp>
    </p:spTree>
    <p:extLst>
      <p:ext uri="{BB962C8B-B14F-4D97-AF65-F5344CB8AC3E}">
        <p14:creationId xmlns:p14="http://schemas.microsoft.com/office/powerpoint/2010/main" val="231694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Dar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827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2482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Light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7283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05BA-220D-4996-B5B5-FAA0132D39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1C5836-0FBA-4CD1-9195-E1E6382B20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706D06-519C-4B1B-A658-0C801A05F9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83BF28-5D5D-4BFE-9B5A-BBACFBDE6B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990DD17-42D4-4C4B-9263-7B011F6AFD9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CA7205-D6FF-4C17-9071-12E801612A88}"/>
              </a:ext>
            </a:extLst>
          </p:cNvPr>
          <p:cNvSpPr>
            <a:spLocks noGrp="1"/>
          </p:cNvSpPr>
          <p:nvPr>
            <p:ph type="dt" sz="half" idx="10"/>
          </p:nvPr>
        </p:nvSpPr>
        <p:spPr/>
        <p:txBody>
          <a:bodyPr/>
          <a:lstStyle/>
          <a:p>
            <a:fld id="{2F2E17A5-2925-47E2-953D-02C0FACF8A30}" type="datetimeFigureOut">
              <a:rPr lang="en-US" smtClean="0"/>
              <a:t>3/20/2019</a:t>
            </a:fld>
            <a:endParaRPr lang="en-US"/>
          </a:p>
        </p:txBody>
      </p:sp>
      <p:sp>
        <p:nvSpPr>
          <p:cNvPr id="8" name="Footer Placeholder 7">
            <a:extLst>
              <a:ext uri="{FF2B5EF4-FFF2-40B4-BE49-F238E27FC236}">
                <a16:creationId xmlns:a16="http://schemas.microsoft.com/office/drawing/2014/main" id="{E2E3276B-8990-47AF-81EE-35380F2A72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E517E7-9769-4944-91AB-E46332377350}"/>
              </a:ext>
            </a:extLst>
          </p:cNvPr>
          <p:cNvSpPr>
            <a:spLocks noGrp="1"/>
          </p:cNvSpPr>
          <p:nvPr>
            <p:ph type="sldNum" sz="quarter" idx="12"/>
          </p:nvPr>
        </p:nvSpPr>
        <p:spPr/>
        <p:txBody>
          <a:bodyPr/>
          <a:lstStyle/>
          <a:p>
            <a:fld id="{8618142A-4F9E-40D6-8358-0BE0D5729734}" type="slidenum">
              <a:rPr lang="en-US" smtClean="0"/>
              <a:t>‹#›</a:t>
            </a:fld>
            <a:endParaRPr lang="en-US"/>
          </a:p>
        </p:txBody>
      </p:sp>
    </p:spTree>
    <p:extLst>
      <p:ext uri="{BB962C8B-B14F-4D97-AF65-F5344CB8AC3E}">
        <p14:creationId xmlns:p14="http://schemas.microsoft.com/office/powerpoint/2010/main" val="13675226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554B57-6A2B-4744-9FCB-EAF6CB01BA98}"/>
              </a:ext>
            </a:extLst>
          </p:cNvPr>
          <p:cNvSpPr>
            <a:spLocks noGrp="1"/>
          </p:cNvSpPr>
          <p:nvPr>
            <p:ph type="dt" sz="half" idx="10"/>
          </p:nvPr>
        </p:nvSpPr>
        <p:spPr/>
        <p:txBody>
          <a:bodyPr/>
          <a:lstStyle/>
          <a:p>
            <a:fld id="{75FC03E4-2C69-46C0-ACB2-1C9367682A89}" type="datetimeFigureOut">
              <a:rPr lang="en-US" smtClean="0"/>
              <a:t>3/20/2019</a:t>
            </a:fld>
            <a:endParaRPr lang="en-US"/>
          </a:p>
        </p:txBody>
      </p:sp>
      <p:sp>
        <p:nvSpPr>
          <p:cNvPr id="3" name="Footer Placeholder 2">
            <a:extLst>
              <a:ext uri="{FF2B5EF4-FFF2-40B4-BE49-F238E27FC236}">
                <a16:creationId xmlns:a16="http://schemas.microsoft.com/office/drawing/2014/main" id="{11E7E544-0338-4A3B-A220-0B0EEA3CB1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23EC1B-DFAC-4862-9170-2D663BEF772F}"/>
              </a:ext>
            </a:extLst>
          </p:cNvPr>
          <p:cNvSpPr>
            <a:spLocks noGrp="1"/>
          </p:cNvSpPr>
          <p:nvPr>
            <p:ph type="sldNum" sz="quarter" idx="12"/>
          </p:nvPr>
        </p:nvSpPr>
        <p:spPr/>
        <p:txBody>
          <a:bodyPr/>
          <a:lstStyle/>
          <a:p>
            <a:fld id="{AEAF7EEA-6CE9-42CC-AAF8-C07AF2CD2B2D}" type="slidenum">
              <a:rPr lang="en-US" smtClean="0"/>
              <a:t>‹#›</a:t>
            </a:fld>
            <a:endParaRPr lang="en-US"/>
          </a:p>
        </p:txBody>
      </p:sp>
    </p:spTree>
    <p:extLst>
      <p:ext uri="{BB962C8B-B14F-4D97-AF65-F5344CB8AC3E}">
        <p14:creationId xmlns:p14="http://schemas.microsoft.com/office/powerpoint/2010/main" val="14246368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1">
    <p:spTree>
      <p:nvGrpSpPr>
        <p:cNvPr id="1" name=""/>
        <p:cNvGrpSpPr/>
        <p:nvPr/>
      </p:nvGrpSpPr>
      <p:grpSpPr>
        <a:xfrm>
          <a:off x="0" y="0"/>
          <a:ext cx="0" cy="0"/>
          <a:chOff x="0" y="0"/>
          <a:chExt cx="0" cy="0"/>
        </a:xfrm>
      </p:grpSpPr>
      <p:sp>
        <p:nvSpPr>
          <p:cNvPr id="12" name="Title 1"/>
          <p:cNvSpPr>
            <a:spLocks noGrp="1"/>
          </p:cNvSpPr>
          <p:nvPr>
            <p:ph type="ctrTitle"/>
          </p:nvPr>
        </p:nvSpPr>
        <p:spPr>
          <a:xfrm>
            <a:off x="555171" y="561750"/>
            <a:ext cx="2957287" cy="334362"/>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a:t>
            </a: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5" name="Rectangle 4"/>
          <p:cNvSpPr/>
          <p:nvPr userDrawn="1"/>
        </p:nvSpPr>
        <p:spPr>
          <a:xfrm flipH="1">
            <a:off x="484632" y="548640"/>
            <a:ext cx="64008"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78147325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1 Text">
    <p:spTree>
      <p:nvGrpSpPr>
        <p:cNvPr id="1" name=""/>
        <p:cNvGrpSpPr/>
        <p:nvPr/>
      </p:nvGrpSpPr>
      <p:grpSpPr>
        <a:xfrm>
          <a:off x="0" y="0"/>
          <a:ext cx="0" cy="0"/>
          <a:chOff x="0" y="0"/>
          <a:chExt cx="0" cy="0"/>
        </a:xfrm>
      </p:grpSpPr>
      <p:sp>
        <p:nvSpPr>
          <p:cNvPr id="12" name="Title 1"/>
          <p:cNvSpPr>
            <a:spLocks noGrp="1"/>
          </p:cNvSpPr>
          <p:nvPr>
            <p:ph type="ctrTitle"/>
          </p:nvPr>
        </p:nvSpPr>
        <p:spPr>
          <a:xfrm>
            <a:off x="555171" y="561750"/>
            <a:ext cx="2957287" cy="334362"/>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a:t>
            </a: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5" name="Rectangle 4"/>
          <p:cNvSpPr/>
          <p:nvPr userDrawn="1"/>
        </p:nvSpPr>
        <p:spPr>
          <a:xfrm flipH="1">
            <a:off x="484632" y="548640"/>
            <a:ext cx="64008"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ext Placeholder 2"/>
          <p:cNvSpPr>
            <a:spLocks noGrp="1"/>
          </p:cNvSpPr>
          <p:nvPr>
            <p:ph type="body" sz="quarter" idx="10"/>
          </p:nvPr>
        </p:nvSpPr>
        <p:spPr>
          <a:xfrm>
            <a:off x="548640" y="1828801"/>
            <a:ext cx="10996482" cy="4110037"/>
          </a:xfrm>
          <a:prstGeom prst="rect">
            <a:avLst/>
          </a:prstGeom>
        </p:spPr>
        <p:txBody>
          <a:bodyPr/>
          <a:lstStyle>
            <a:lvl1pPr marL="0" indent="0">
              <a:buNone/>
              <a:defRPr sz="2400" spc="-50" baseline="0">
                <a:latin typeface="Segoe UI" panose="020B0502040204020203" pitchFamily="34" charset="0"/>
                <a:cs typeface="Segoe UI" panose="020B0502040204020203" pitchFamily="34" charset="0"/>
              </a:defRPr>
            </a:lvl1pPr>
            <a:lvl2pPr marL="457112" indent="0">
              <a:buNone/>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52283911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1 Bullet">
    <p:spTree>
      <p:nvGrpSpPr>
        <p:cNvPr id="1" name=""/>
        <p:cNvGrpSpPr/>
        <p:nvPr/>
      </p:nvGrpSpPr>
      <p:grpSpPr>
        <a:xfrm>
          <a:off x="0" y="0"/>
          <a:ext cx="0" cy="0"/>
          <a:chOff x="0" y="0"/>
          <a:chExt cx="0" cy="0"/>
        </a:xfrm>
      </p:grpSpPr>
      <p:sp>
        <p:nvSpPr>
          <p:cNvPr id="12" name="Title 1"/>
          <p:cNvSpPr>
            <a:spLocks noGrp="1"/>
          </p:cNvSpPr>
          <p:nvPr>
            <p:ph type="ctrTitle"/>
          </p:nvPr>
        </p:nvSpPr>
        <p:spPr>
          <a:xfrm>
            <a:off x="555171" y="561750"/>
            <a:ext cx="2957287" cy="334362"/>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a:t>
            </a: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5" name="Rectangle 4"/>
          <p:cNvSpPr/>
          <p:nvPr userDrawn="1"/>
        </p:nvSpPr>
        <p:spPr>
          <a:xfrm flipH="1">
            <a:off x="484632" y="548640"/>
            <a:ext cx="64008"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ext Placeholder 2"/>
          <p:cNvSpPr>
            <a:spLocks noGrp="1"/>
          </p:cNvSpPr>
          <p:nvPr>
            <p:ph type="body" sz="quarter" idx="10"/>
          </p:nvPr>
        </p:nvSpPr>
        <p:spPr>
          <a:xfrm>
            <a:off x="548640" y="1828801"/>
            <a:ext cx="10996482" cy="4110037"/>
          </a:xfrm>
          <a:prstGeom prst="rect">
            <a:avLst/>
          </a:prstGeom>
        </p:spPr>
        <p:txBody>
          <a:bodyPr/>
          <a:lstStyle>
            <a:lvl1pPr marL="342834" indent="-342834">
              <a:buFont typeface="Wingdings" panose="05000000000000000000" pitchFamily="2" charset="2"/>
              <a:buChar char="§"/>
              <a:defRPr sz="2400" spc="-50" baseline="0">
                <a:latin typeface="Segoe UI" panose="020B0502040204020203" pitchFamily="34" charset="0"/>
                <a:cs typeface="Segoe UI" panose="020B0502040204020203" pitchFamily="34" charset="0"/>
              </a:defRPr>
            </a:lvl1pPr>
            <a:lvl2pPr marL="457112" indent="0">
              <a:buNone/>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1001640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2">
    <p:spTree>
      <p:nvGrpSpPr>
        <p:cNvPr id="1" name=""/>
        <p:cNvGrpSpPr/>
        <p:nvPr/>
      </p:nvGrpSpPr>
      <p:grpSpPr>
        <a:xfrm>
          <a:off x="0" y="0"/>
          <a:ext cx="0" cy="0"/>
          <a:chOff x="0" y="0"/>
          <a:chExt cx="0" cy="0"/>
        </a:xfrm>
      </p:grpSpPr>
      <p:sp>
        <p:nvSpPr>
          <p:cNvPr id="12" name="Title 1"/>
          <p:cNvSpPr>
            <a:spLocks noGrp="1"/>
          </p:cNvSpPr>
          <p:nvPr>
            <p:ph type="ctrTitle"/>
          </p:nvPr>
        </p:nvSpPr>
        <p:spPr>
          <a:xfrm>
            <a:off x="555171" y="561750"/>
            <a:ext cx="3200400" cy="6726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 Master title</a:t>
            </a: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5" name="Rectangle 4"/>
          <p:cNvSpPr/>
          <p:nvPr userDrawn="1"/>
        </p:nvSpPr>
        <p:spPr>
          <a:xfrm flipH="1">
            <a:off x="484632" y="548641"/>
            <a:ext cx="64008"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78075295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2 Text">
    <p:spTree>
      <p:nvGrpSpPr>
        <p:cNvPr id="1" name=""/>
        <p:cNvGrpSpPr/>
        <p:nvPr/>
      </p:nvGrpSpPr>
      <p:grpSpPr>
        <a:xfrm>
          <a:off x="0" y="0"/>
          <a:ext cx="0" cy="0"/>
          <a:chOff x="0" y="0"/>
          <a:chExt cx="0" cy="0"/>
        </a:xfrm>
      </p:grpSpPr>
      <p:sp>
        <p:nvSpPr>
          <p:cNvPr id="12" name="Title 1"/>
          <p:cNvSpPr>
            <a:spLocks noGrp="1"/>
          </p:cNvSpPr>
          <p:nvPr>
            <p:ph type="ctrTitle"/>
          </p:nvPr>
        </p:nvSpPr>
        <p:spPr>
          <a:xfrm>
            <a:off x="555171" y="561750"/>
            <a:ext cx="3200400" cy="6726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 Master title</a:t>
            </a: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5" name="Rectangle 4"/>
          <p:cNvSpPr/>
          <p:nvPr userDrawn="1"/>
        </p:nvSpPr>
        <p:spPr>
          <a:xfrm flipH="1">
            <a:off x="484632" y="548641"/>
            <a:ext cx="64008"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ext Placeholder 2"/>
          <p:cNvSpPr>
            <a:spLocks noGrp="1"/>
          </p:cNvSpPr>
          <p:nvPr>
            <p:ph type="body" sz="quarter" idx="10"/>
          </p:nvPr>
        </p:nvSpPr>
        <p:spPr>
          <a:xfrm>
            <a:off x="548640" y="1828801"/>
            <a:ext cx="10996482" cy="4110037"/>
          </a:xfrm>
          <a:prstGeom prst="rect">
            <a:avLst/>
          </a:prstGeom>
        </p:spPr>
        <p:txBody>
          <a:bodyPr/>
          <a:lstStyle>
            <a:lvl1pPr marL="0" indent="0">
              <a:buNone/>
              <a:defRPr sz="2400" spc="-50" baseline="0">
                <a:latin typeface="Segoe UI" panose="020B0502040204020203" pitchFamily="34" charset="0"/>
                <a:cs typeface="Segoe UI" panose="020B0502040204020203" pitchFamily="34" charset="0"/>
              </a:defRPr>
            </a:lvl1pPr>
            <a:lvl2pPr marL="457112" indent="0">
              <a:buNone/>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11681283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2 Bullet">
    <p:spTree>
      <p:nvGrpSpPr>
        <p:cNvPr id="1" name=""/>
        <p:cNvGrpSpPr/>
        <p:nvPr/>
      </p:nvGrpSpPr>
      <p:grpSpPr>
        <a:xfrm>
          <a:off x="0" y="0"/>
          <a:ext cx="0" cy="0"/>
          <a:chOff x="0" y="0"/>
          <a:chExt cx="0" cy="0"/>
        </a:xfrm>
      </p:grpSpPr>
      <p:sp>
        <p:nvSpPr>
          <p:cNvPr id="12" name="Title 1"/>
          <p:cNvSpPr>
            <a:spLocks noGrp="1"/>
          </p:cNvSpPr>
          <p:nvPr>
            <p:ph type="ctrTitle"/>
          </p:nvPr>
        </p:nvSpPr>
        <p:spPr>
          <a:xfrm>
            <a:off x="555171" y="561750"/>
            <a:ext cx="3200400" cy="6726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 Master title</a:t>
            </a: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5" name="Rectangle 4"/>
          <p:cNvSpPr/>
          <p:nvPr userDrawn="1"/>
        </p:nvSpPr>
        <p:spPr>
          <a:xfrm flipH="1">
            <a:off x="484632" y="548641"/>
            <a:ext cx="64008"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ext Placeholder 2"/>
          <p:cNvSpPr>
            <a:spLocks noGrp="1"/>
          </p:cNvSpPr>
          <p:nvPr>
            <p:ph type="body" sz="quarter" idx="10"/>
          </p:nvPr>
        </p:nvSpPr>
        <p:spPr>
          <a:xfrm>
            <a:off x="548640" y="1828801"/>
            <a:ext cx="10996482" cy="4110037"/>
          </a:xfrm>
          <a:prstGeom prst="rect">
            <a:avLst/>
          </a:prstGeom>
        </p:spPr>
        <p:txBody>
          <a:bodyPr/>
          <a:lstStyle>
            <a:lvl1pPr marL="342834" indent="-342834">
              <a:buFont typeface="Wingdings" panose="05000000000000000000" pitchFamily="2" charset="2"/>
              <a:buChar char="§"/>
              <a:defRPr sz="2400" spc="-50" baseline="0">
                <a:latin typeface="Segoe UI" panose="020B0502040204020203" pitchFamily="34" charset="0"/>
                <a:cs typeface="Segoe UI" panose="020B0502040204020203" pitchFamily="34" charset="0"/>
              </a:defRPr>
            </a:lvl1pPr>
            <a:lvl2pPr marL="799946" indent="-342834">
              <a:buFont typeface="Wingdings" panose="05000000000000000000" pitchFamily="2" charset="2"/>
              <a:buChar char="§"/>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00241878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3">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5" name="Rectangle 4"/>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74428866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3 Text">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3" name="Text Placeholder 2"/>
          <p:cNvSpPr>
            <a:spLocks noGrp="1"/>
          </p:cNvSpPr>
          <p:nvPr>
            <p:ph type="body" sz="quarter" idx="10"/>
          </p:nvPr>
        </p:nvSpPr>
        <p:spPr>
          <a:xfrm>
            <a:off x="548640" y="1828801"/>
            <a:ext cx="10996482" cy="4110037"/>
          </a:xfrm>
          <a:prstGeom prst="rect">
            <a:avLst/>
          </a:prstGeom>
        </p:spPr>
        <p:txBody>
          <a:bodyPr/>
          <a:lstStyle>
            <a:lvl1pPr marL="0" indent="0">
              <a:buNone/>
              <a:defRPr sz="2400" spc="-50" baseline="0">
                <a:latin typeface="Segoe UI" panose="020B0502040204020203" pitchFamily="34" charset="0"/>
                <a:cs typeface="Segoe UI" panose="020B0502040204020203" pitchFamily="34" charset="0"/>
              </a:defRPr>
            </a:lvl1pPr>
            <a:lvl2pPr marL="457112" indent="0">
              <a:buNone/>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11"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13" name="Rectangle 12"/>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38777467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3 Bullet">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3" name="Text Placeholder 2"/>
          <p:cNvSpPr>
            <a:spLocks noGrp="1"/>
          </p:cNvSpPr>
          <p:nvPr>
            <p:ph type="body" sz="quarter" idx="10"/>
          </p:nvPr>
        </p:nvSpPr>
        <p:spPr>
          <a:xfrm>
            <a:off x="548640" y="1828801"/>
            <a:ext cx="10996482" cy="4110037"/>
          </a:xfrm>
          <a:prstGeom prst="rect">
            <a:avLst/>
          </a:prstGeom>
        </p:spPr>
        <p:txBody>
          <a:bodyPr/>
          <a:lstStyle>
            <a:lvl1pPr marL="342834" indent="-342834">
              <a:buFont typeface="Wingdings" panose="05000000000000000000" pitchFamily="2" charset="2"/>
              <a:buChar char="§"/>
              <a:defRPr sz="2400" spc="-50" baseline="0">
                <a:latin typeface="Segoe UI" panose="020B0502040204020203" pitchFamily="34" charset="0"/>
                <a:cs typeface="Segoe UI" panose="020B0502040204020203" pitchFamily="34" charset="0"/>
              </a:defRPr>
            </a:lvl1pPr>
            <a:lvl2pPr marL="694810" indent="-347406">
              <a:buFont typeface="Wingdings" panose="05000000000000000000" pitchFamily="2" charset="2"/>
              <a:buChar char="§"/>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11"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13" name="Rectangle 12"/>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01587748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7412-24DF-4413-849F-6033599E3D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E82D42-FAB2-4590-BCE6-3AA34440F0AC}"/>
              </a:ext>
            </a:extLst>
          </p:cNvPr>
          <p:cNvSpPr>
            <a:spLocks noGrp="1"/>
          </p:cNvSpPr>
          <p:nvPr>
            <p:ph type="dt" sz="half" idx="10"/>
          </p:nvPr>
        </p:nvSpPr>
        <p:spPr/>
        <p:txBody>
          <a:bodyPr/>
          <a:lstStyle/>
          <a:p>
            <a:fld id="{2F2E17A5-2925-47E2-953D-02C0FACF8A30}" type="datetimeFigureOut">
              <a:rPr lang="en-US" smtClean="0"/>
              <a:t>3/20/2019</a:t>
            </a:fld>
            <a:endParaRPr lang="en-US"/>
          </a:p>
        </p:txBody>
      </p:sp>
      <p:sp>
        <p:nvSpPr>
          <p:cNvPr id="4" name="Footer Placeholder 3">
            <a:extLst>
              <a:ext uri="{FF2B5EF4-FFF2-40B4-BE49-F238E27FC236}">
                <a16:creationId xmlns:a16="http://schemas.microsoft.com/office/drawing/2014/main" id="{1D30E194-53AF-4038-8CCF-667693F6CD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ED7F30-BE57-497A-A192-C14755B90996}"/>
              </a:ext>
            </a:extLst>
          </p:cNvPr>
          <p:cNvSpPr>
            <a:spLocks noGrp="1"/>
          </p:cNvSpPr>
          <p:nvPr>
            <p:ph type="sldNum" sz="quarter" idx="12"/>
          </p:nvPr>
        </p:nvSpPr>
        <p:spPr/>
        <p:txBody>
          <a:bodyPr/>
          <a:lstStyle/>
          <a:p>
            <a:fld id="{8618142A-4F9E-40D6-8358-0BE0D5729734}" type="slidenum">
              <a:rPr lang="en-US" smtClean="0"/>
              <a:t>‹#›</a:t>
            </a:fld>
            <a:endParaRPr lang="en-US"/>
          </a:p>
        </p:txBody>
      </p:sp>
    </p:spTree>
    <p:extLst>
      <p:ext uri="{BB962C8B-B14F-4D97-AF65-F5344CB8AC3E}">
        <p14:creationId xmlns:p14="http://schemas.microsoft.com/office/powerpoint/2010/main" val="39341703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4">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555171" y="561750"/>
            <a:ext cx="3200400" cy="13584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a:t>
            </a:r>
            <a:br>
              <a:rPr lang="en-US" dirty="0"/>
            </a:br>
            <a:r>
              <a:rPr lang="en-US" dirty="0"/>
              <a:t>title</a:t>
            </a: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5" name="Rectangle 4"/>
          <p:cNvSpPr/>
          <p:nvPr userDrawn="1"/>
        </p:nvSpPr>
        <p:spPr>
          <a:xfrm flipH="1">
            <a:off x="484632" y="548640"/>
            <a:ext cx="64008"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42792106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4 Text">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555171" y="561750"/>
            <a:ext cx="3200400" cy="13584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a:t>
            </a:r>
            <a:br>
              <a:rPr lang="en-US" dirty="0"/>
            </a:br>
            <a:r>
              <a:rPr lang="en-US" dirty="0"/>
              <a:t>title</a:t>
            </a: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5" name="Rectangle 4"/>
          <p:cNvSpPr/>
          <p:nvPr userDrawn="1"/>
        </p:nvSpPr>
        <p:spPr>
          <a:xfrm flipH="1">
            <a:off x="484632" y="548640"/>
            <a:ext cx="64008"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ext Placeholder 2"/>
          <p:cNvSpPr>
            <a:spLocks noGrp="1"/>
          </p:cNvSpPr>
          <p:nvPr>
            <p:ph type="body" sz="quarter" idx="10"/>
          </p:nvPr>
        </p:nvSpPr>
        <p:spPr>
          <a:xfrm>
            <a:off x="548640" y="2220686"/>
            <a:ext cx="10996482" cy="3718151"/>
          </a:xfrm>
          <a:prstGeom prst="rect">
            <a:avLst/>
          </a:prstGeom>
        </p:spPr>
        <p:txBody>
          <a:bodyPr/>
          <a:lstStyle>
            <a:lvl1pPr marL="0" indent="0">
              <a:buNone/>
              <a:defRPr sz="2400" spc="-50" baseline="0">
                <a:latin typeface="Segoe UI" panose="020B0502040204020203" pitchFamily="34" charset="0"/>
                <a:cs typeface="Segoe UI" panose="020B0502040204020203" pitchFamily="34" charset="0"/>
              </a:defRPr>
            </a:lvl1pPr>
            <a:lvl2pPr marL="457112" indent="0">
              <a:buNone/>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47413654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4 Bullet">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555171" y="561750"/>
            <a:ext cx="3200400" cy="13584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a:t>
            </a:r>
            <a:br>
              <a:rPr lang="en-US" dirty="0"/>
            </a:br>
            <a:r>
              <a:rPr lang="en-US" dirty="0"/>
              <a:t>title</a:t>
            </a: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5" name="Rectangle 4"/>
          <p:cNvSpPr/>
          <p:nvPr userDrawn="1"/>
        </p:nvSpPr>
        <p:spPr>
          <a:xfrm flipH="1">
            <a:off x="484632" y="548640"/>
            <a:ext cx="64008"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ext Placeholder 2"/>
          <p:cNvSpPr>
            <a:spLocks noGrp="1"/>
          </p:cNvSpPr>
          <p:nvPr>
            <p:ph type="body" sz="quarter" idx="10"/>
          </p:nvPr>
        </p:nvSpPr>
        <p:spPr>
          <a:xfrm>
            <a:off x="548640" y="2220686"/>
            <a:ext cx="10996482" cy="3718151"/>
          </a:xfrm>
          <a:prstGeom prst="rect">
            <a:avLst/>
          </a:prstGeom>
        </p:spPr>
        <p:txBody>
          <a:bodyPr/>
          <a:lstStyle>
            <a:lvl1pPr marL="342834" indent="-342834">
              <a:buFont typeface="Wingdings" panose="05000000000000000000" pitchFamily="2" charset="2"/>
              <a:buChar char="§"/>
              <a:defRPr sz="2400" spc="-50" baseline="0">
                <a:latin typeface="Segoe UI" panose="020B0502040204020203" pitchFamily="34" charset="0"/>
                <a:cs typeface="Segoe UI" panose="020B0502040204020203" pitchFamily="34" charset="0"/>
              </a:defRPr>
            </a:lvl1pPr>
            <a:lvl2pPr marL="694810" indent="-342834">
              <a:buFont typeface="Wingdings" panose="05000000000000000000" pitchFamily="2" charset="2"/>
              <a:buChar char="§"/>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0451001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3 C2 Text">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3" name="Text Placeholder 2"/>
          <p:cNvSpPr>
            <a:spLocks noGrp="1"/>
          </p:cNvSpPr>
          <p:nvPr>
            <p:ph type="body" sz="quarter" idx="10"/>
          </p:nvPr>
        </p:nvSpPr>
        <p:spPr>
          <a:xfrm>
            <a:off x="548641" y="1828801"/>
            <a:ext cx="5286416" cy="4110037"/>
          </a:xfrm>
          <a:prstGeom prst="rect">
            <a:avLst/>
          </a:prstGeom>
        </p:spPr>
        <p:txBody>
          <a:bodyPr/>
          <a:lstStyle>
            <a:lvl1pPr marL="0" indent="0">
              <a:buNone/>
              <a:defRPr sz="2400" spc="-50" baseline="0">
                <a:latin typeface="Segoe UI" panose="020B0502040204020203" pitchFamily="34" charset="0"/>
                <a:cs typeface="Segoe UI" panose="020B0502040204020203" pitchFamily="34" charset="0"/>
              </a:defRPr>
            </a:lvl1pPr>
            <a:lvl2pPr marL="457112" indent="0">
              <a:buNone/>
              <a:defRPr sz="2000" spc="-50" baseline="0">
                <a:latin typeface="Segoe UI" panose="020B0502040204020203" pitchFamily="34" charset="0"/>
                <a:cs typeface="Segoe UI" panose="020B0502040204020203" pitchFamily="34" charset="0"/>
              </a:defRPr>
            </a:lvl2pPr>
            <a:lvl3pPr marL="914225" indent="0">
              <a:buNone/>
              <a:defRPr sz="1800" spc="-50" baseline="0">
                <a:latin typeface="Segoe UI" panose="020B0502040204020203" pitchFamily="34" charset="0"/>
                <a:cs typeface="Segoe UI" panose="020B0502040204020203" pitchFamily="34" charset="0"/>
              </a:defRPr>
            </a:lvl3pPr>
            <a:lvl4pPr marL="1371337" indent="0">
              <a:buNone/>
              <a:defRPr sz="1600" spc="-50" baseline="0">
                <a:latin typeface="Segoe UI" panose="020B0502040204020203" pitchFamily="34" charset="0"/>
                <a:cs typeface="Segoe UI" panose="020B0502040204020203" pitchFamily="34" charset="0"/>
              </a:defRPr>
            </a:lvl4pPr>
            <a:lvl5pPr marL="1828449" indent="0">
              <a:buNone/>
              <a:defRPr sz="1600" spc="-50" baseline="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1"/>
          </p:nvPr>
        </p:nvSpPr>
        <p:spPr>
          <a:xfrm>
            <a:off x="6383065" y="1828800"/>
            <a:ext cx="5286416" cy="4110037"/>
          </a:xfrm>
          <a:prstGeom prst="rect">
            <a:avLst/>
          </a:prstGeom>
        </p:spPr>
        <p:txBody>
          <a:bodyPr/>
          <a:lstStyle>
            <a:lvl1pPr marL="0" indent="0">
              <a:buNone/>
              <a:defRPr sz="2400" spc="-50" baseline="0">
                <a:latin typeface="Segoe UI" panose="020B0502040204020203" pitchFamily="34" charset="0"/>
                <a:cs typeface="Segoe UI" panose="020B0502040204020203" pitchFamily="34" charset="0"/>
              </a:defRPr>
            </a:lvl1pPr>
            <a:lvl2pPr marL="457112" indent="0">
              <a:buNone/>
              <a:defRPr sz="2000" spc="-50" baseline="0">
                <a:latin typeface="Segoe UI" panose="020B0502040204020203" pitchFamily="34" charset="0"/>
                <a:cs typeface="Segoe UI" panose="020B0502040204020203" pitchFamily="34" charset="0"/>
              </a:defRPr>
            </a:lvl2pPr>
            <a:lvl3pPr marL="914225" indent="0">
              <a:buNone/>
              <a:defRPr sz="1800" spc="-50" baseline="0">
                <a:latin typeface="Segoe UI" panose="020B0502040204020203" pitchFamily="34" charset="0"/>
                <a:cs typeface="Segoe UI" panose="020B0502040204020203" pitchFamily="34" charset="0"/>
              </a:defRPr>
            </a:lvl3pPr>
            <a:lvl4pPr marL="1371337" indent="0">
              <a:buNone/>
              <a:defRPr sz="1600" spc="-50" baseline="0">
                <a:latin typeface="Segoe UI" panose="020B0502040204020203" pitchFamily="34" charset="0"/>
                <a:cs typeface="Segoe UI" panose="020B0502040204020203" pitchFamily="34" charset="0"/>
              </a:defRPr>
            </a:lvl4pPr>
            <a:lvl5pPr marL="1828449" indent="0">
              <a:buNone/>
              <a:defRPr sz="1600" spc="-50" baseline="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14" name="Rectangle 13"/>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47717299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3 C2 Bullet">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3" name="Text Placeholder 2"/>
          <p:cNvSpPr>
            <a:spLocks noGrp="1"/>
          </p:cNvSpPr>
          <p:nvPr>
            <p:ph type="body" sz="quarter" idx="10"/>
          </p:nvPr>
        </p:nvSpPr>
        <p:spPr>
          <a:xfrm>
            <a:off x="548641" y="1828801"/>
            <a:ext cx="5286416" cy="4110037"/>
          </a:xfrm>
          <a:prstGeom prst="rect">
            <a:avLst/>
          </a:prstGeom>
        </p:spPr>
        <p:txBody>
          <a:bodyPr/>
          <a:lstStyle>
            <a:lvl1pPr marL="342834" indent="-342834">
              <a:buFont typeface="Wingdings" panose="05000000000000000000" pitchFamily="2" charset="2"/>
              <a:buChar char="§"/>
              <a:defRPr sz="2400" spc="-50" baseline="0">
                <a:latin typeface="Segoe UI" panose="020B0502040204020203" pitchFamily="34" charset="0"/>
                <a:cs typeface="Segoe UI" panose="020B0502040204020203" pitchFamily="34" charset="0"/>
              </a:defRPr>
            </a:lvl1pPr>
            <a:lvl2pPr marL="694810" indent="-342834">
              <a:buFont typeface="Wingdings" panose="05000000000000000000" pitchFamily="2" charset="2"/>
              <a:buChar char="§"/>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6" name="Text Placeholder 2"/>
          <p:cNvSpPr>
            <a:spLocks noGrp="1"/>
          </p:cNvSpPr>
          <p:nvPr>
            <p:ph type="body" sz="quarter" idx="11"/>
          </p:nvPr>
        </p:nvSpPr>
        <p:spPr>
          <a:xfrm>
            <a:off x="6383065" y="1828800"/>
            <a:ext cx="5286416" cy="4110037"/>
          </a:xfrm>
          <a:prstGeom prst="rect">
            <a:avLst/>
          </a:prstGeom>
        </p:spPr>
        <p:txBody>
          <a:bodyPr/>
          <a:lstStyle>
            <a:lvl1pPr marL="342834" indent="-342834">
              <a:buFont typeface="Wingdings" panose="05000000000000000000" pitchFamily="2" charset="2"/>
              <a:buChar char="§"/>
              <a:defRPr sz="2400" spc="-50" baseline="0">
                <a:latin typeface="Segoe UI" panose="020B0502040204020203" pitchFamily="34" charset="0"/>
                <a:cs typeface="Segoe UI" panose="020B0502040204020203" pitchFamily="34" charset="0"/>
              </a:defRPr>
            </a:lvl1pPr>
            <a:lvl2pPr marL="694810" indent="-342834">
              <a:buFont typeface="Wingdings" panose="05000000000000000000" pitchFamily="2" charset="2"/>
              <a:buChar char="§"/>
              <a:defRPr sz="2000" spc="-50" baseline="0">
                <a:latin typeface="Segoe UI" panose="020B0502040204020203" pitchFamily="34" charset="0"/>
                <a:cs typeface="Segoe UI" panose="020B0502040204020203" pitchFamily="34" charset="0"/>
              </a:defRPr>
            </a:lvl2pPr>
            <a:lvl3pPr marL="1199920" indent="-285695">
              <a:buFont typeface="Wingdings" panose="05000000000000000000" pitchFamily="2" charset="2"/>
              <a:buChar char="§"/>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endParaRPr lang="en-US" dirty="0"/>
          </a:p>
        </p:txBody>
      </p:sp>
      <p:sp>
        <p:nvSpPr>
          <p:cNvPr id="10"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11" name="Rectangle 10"/>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69487155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IRCLES 1">
    <p:spTree>
      <p:nvGrpSpPr>
        <p:cNvPr id="1" name=""/>
        <p:cNvGrpSpPr/>
        <p:nvPr/>
      </p:nvGrpSpPr>
      <p:grpSpPr>
        <a:xfrm>
          <a:off x="0" y="0"/>
          <a:ext cx="0" cy="0"/>
          <a:chOff x="0" y="0"/>
          <a:chExt cx="0" cy="0"/>
        </a:xfrm>
      </p:grpSpPr>
      <p:sp>
        <p:nvSpPr>
          <p:cNvPr id="34" name="Text Placeholder 33"/>
          <p:cNvSpPr>
            <a:spLocks noGrp="1"/>
          </p:cNvSpPr>
          <p:nvPr>
            <p:ph type="body" sz="quarter" idx="13"/>
          </p:nvPr>
        </p:nvSpPr>
        <p:spPr>
          <a:xfrm>
            <a:off x="7682584" y="1243621"/>
            <a:ext cx="3737403" cy="486159"/>
          </a:xfrm>
          <a:prstGeom prst="rect">
            <a:avLst/>
          </a:prstGeom>
        </p:spPr>
        <p:txBody>
          <a:bodyPr wrap="square">
            <a:spAutoFit/>
          </a:bodyPr>
          <a:lstStyle>
            <a:lvl1pPr marL="0" indent="0">
              <a:buNone/>
              <a:defRPr lang="en-US" sz="3136" kern="0" spc="-98" smtClean="0">
                <a:ln w="3175">
                  <a:noFill/>
                </a:ln>
                <a:gradFill>
                  <a:gsLst>
                    <a:gs pos="95364">
                      <a:srgbClr val="505050"/>
                    </a:gs>
                    <a:gs pos="74000">
                      <a:srgbClr val="505050"/>
                    </a:gs>
                  </a:gsLst>
                  <a:lin ang="5400000" scaled="1"/>
                </a:gradFill>
                <a:latin typeface="Segoe UI Light"/>
                <a:ea typeface="Segoe UI" pitchFamily="34" charset="0"/>
                <a:cs typeface="Segoe UI"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35" name="Text Placeholder 33"/>
          <p:cNvSpPr>
            <a:spLocks noGrp="1"/>
          </p:cNvSpPr>
          <p:nvPr>
            <p:ph type="body" sz="quarter" idx="14"/>
          </p:nvPr>
        </p:nvSpPr>
        <p:spPr>
          <a:xfrm>
            <a:off x="7682583" y="5150714"/>
            <a:ext cx="3737403" cy="486159"/>
          </a:xfrm>
          <a:prstGeom prst="rect">
            <a:avLst/>
          </a:prstGeom>
        </p:spPr>
        <p:txBody>
          <a:bodyPr wrap="square">
            <a:spAutoFit/>
          </a:bodyPr>
          <a:lstStyle>
            <a:lvl1pPr marL="0" indent="0">
              <a:buNone/>
              <a:defRPr lang="en-US" sz="3136" kern="0" spc="-98" smtClean="0">
                <a:ln w="3175">
                  <a:noFill/>
                </a:ln>
                <a:gradFill>
                  <a:gsLst>
                    <a:gs pos="95364">
                      <a:srgbClr val="505050"/>
                    </a:gs>
                    <a:gs pos="74000">
                      <a:srgbClr val="505050"/>
                    </a:gs>
                  </a:gsLst>
                  <a:lin ang="5400000" scaled="1"/>
                </a:gradFill>
                <a:latin typeface="Segoe UI Light"/>
                <a:ea typeface="Segoe UI" pitchFamily="34" charset="0"/>
                <a:cs typeface="Segoe UI"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36" name="Text Placeholder 33"/>
          <p:cNvSpPr>
            <a:spLocks noGrp="1"/>
          </p:cNvSpPr>
          <p:nvPr>
            <p:ph type="body" sz="quarter" idx="15"/>
          </p:nvPr>
        </p:nvSpPr>
        <p:spPr>
          <a:xfrm>
            <a:off x="8269263" y="3186430"/>
            <a:ext cx="3737403" cy="486159"/>
          </a:xfrm>
          <a:prstGeom prst="rect">
            <a:avLst/>
          </a:prstGeom>
        </p:spPr>
        <p:txBody>
          <a:bodyPr wrap="square">
            <a:spAutoFit/>
          </a:bodyPr>
          <a:lstStyle>
            <a:lvl1pPr marL="0" indent="0">
              <a:buNone/>
              <a:defRPr lang="en-US" sz="3136" kern="0" spc="-98" smtClean="0">
                <a:ln w="3175">
                  <a:noFill/>
                </a:ln>
                <a:gradFill>
                  <a:gsLst>
                    <a:gs pos="95364">
                      <a:srgbClr val="505050"/>
                    </a:gs>
                    <a:gs pos="74000">
                      <a:srgbClr val="505050"/>
                    </a:gs>
                  </a:gsLst>
                  <a:lin ang="5400000" scaled="1"/>
                </a:gradFill>
                <a:latin typeface="Segoe UI Light"/>
                <a:ea typeface="Segoe UI" pitchFamily="34" charset="0"/>
                <a:cs typeface="Segoe UI"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32" name="Picture Placeholder 2"/>
          <p:cNvSpPr>
            <a:spLocks noGrp="1" noChangeAspect="1"/>
          </p:cNvSpPr>
          <p:nvPr>
            <p:ph type="pic" sz="quarter" idx="12"/>
          </p:nvPr>
        </p:nvSpPr>
        <p:spPr>
          <a:xfrm>
            <a:off x="5986697" y="4664718"/>
            <a:ext cx="1490472" cy="1490472"/>
          </a:xfrm>
          <a:prstGeom prst="ellipse">
            <a:avLst/>
          </a:prstGeom>
        </p:spPr>
        <p:txBody>
          <a:bodyPr/>
          <a:lstStyle>
            <a:lvl1pPr marL="0" indent="0">
              <a:buNone/>
              <a:defRPr sz="1000"/>
            </a:lvl1pPr>
          </a:lstStyle>
          <a:p>
            <a:endParaRPr lang="en-US" dirty="0"/>
          </a:p>
        </p:txBody>
      </p:sp>
      <p:sp>
        <p:nvSpPr>
          <p:cNvPr id="3" name="Picture Placeholder 2"/>
          <p:cNvSpPr>
            <a:spLocks noGrp="1" noChangeAspect="1"/>
          </p:cNvSpPr>
          <p:nvPr>
            <p:ph type="pic" sz="quarter" idx="10"/>
          </p:nvPr>
        </p:nvSpPr>
        <p:spPr>
          <a:xfrm>
            <a:off x="5986697" y="740881"/>
            <a:ext cx="1490472" cy="1490472"/>
          </a:xfrm>
          <a:prstGeom prst="ellipse">
            <a:avLst/>
          </a:prstGeom>
        </p:spPr>
        <p:txBody>
          <a:bodyPr/>
          <a:lstStyle>
            <a:lvl1pPr marL="0" indent="0">
              <a:buNone/>
              <a:defRPr sz="1000"/>
            </a:lvl1pPr>
          </a:lstStyle>
          <a:p>
            <a:endParaRPr lang="en-US" dirty="0"/>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6" name="Arc 5"/>
          <p:cNvSpPr/>
          <p:nvPr userDrawn="1"/>
        </p:nvSpPr>
        <p:spPr>
          <a:xfrm>
            <a:off x="-723020" y="-608216"/>
            <a:ext cx="8067823" cy="8067823"/>
          </a:xfrm>
          <a:prstGeom prst="arc">
            <a:avLst>
              <a:gd name="adj1" fmla="val 16200000"/>
              <a:gd name="adj2" fmla="val 5450552"/>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14"/>
            <a:endParaRPr lang="en-US" sz="1765" kern="0" dirty="0">
              <a:solidFill>
                <a:sysClr val="windowText" lastClr="000000"/>
              </a:solidFill>
            </a:endParaRPr>
          </a:p>
        </p:txBody>
      </p:sp>
      <p:sp>
        <p:nvSpPr>
          <p:cNvPr id="31" name="Picture Placeholder 2"/>
          <p:cNvSpPr>
            <a:spLocks noGrp="1" noChangeAspect="1"/>
          </p:cNvSpPr>
          <p:nvPr>
            <p:ph type="pic" sz="quarter" idx="11"/>
          </p:nvPr>
        </p:nvSpPr>
        <p:spPr>
          <a:xfrm>
            <a:off x="6565544" y="2662896"/>
            <a:ext cx="1490472" cy="1490472"/>
          </a:xfrm>
          <a:prstGeom prst="ellipse">
            <a:avLst/>
          </a:prstGeom>
        </p:spPr>
        <p:txBody>
          <a:bodyPr/>
          <a:lstStyle>
            <a:lvl1pPr marL="0" indent="0">
              <a:buNone/>
              <a:defRPr sz="1000"/>
            </a:lvl1pPr>
          </a:lstStyle>
          <a:p>
            <a:endParaRPr lang="en-US" dirty="0"/>
          </a:p>
        </p:txBody>
      </p:sp>
      <p:sp>
        <p:nvSpPr>
          <p:cNvPr id="39" name="Text Placeholder 2"/>
          <p:cNvSpPr>
            <a:spLocks noGrp="1"/>
          </p:cNvSpPr>
          <p:nvPr>
            <p:ph type="body" sz="quarter" idx="16"/>
          </p:nvPr>
        </p:nvSpPr>
        <p:spPr>
          <a:xfrm>
            <a:off x="548640" y="1828801"/>
            <a:ext cx="4110128" cy="4110037"/>
          </a:xfrm>
          <a:prstGeom prst="rect">
            <a:avLst/>
          </a:prstGeom>
        </p:spPr>
        <p:txBody>
          <a:bodyPr/>
          <a:lstStyle>
            <a:lvl1pPr marL="0" indent="0">
              <a:buNone/>
              <a:defRPr sz="2400" spc="-50" baseline="0">
                <a:latin typeface="Segoe UI" panose="020B0502040204020203" pitchFamily="34" charset="0"/>
                <a:cs typeface="Segoe UI" panose="020B0502040204020203" pitchFamily="34" charset="0"/>
              </a:defRPr>
            </a:lvl1pPr>
            <a:lvl2pPr marL="347406" indent="0">
              <a:buNone/>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40" name="Title 1"/>
          <p:cNvSpPr>
            <a:spLocks noGrp="1"/>
          </p:cNvSpPr>
          <p:nvPr>
            <p:ph type="ctrTitle"/>
          </p:nvPr>
        </p:nvSpPr>
        <p:spPr>
          <a:xfrm>
            <a:off x="555171" y="561750"/>
            <a:ext cx="3200400" cy="6726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 Master title</a:t>
            </a:r>
          </a:p>
        </p:txBody>
      </p:sp>
      <p:sp>
        <p:nvSpPr>
          <p:cNvPr id="41" name="Rectangle 40"/>
          <p:cNvSpPr/>
          <p:nvPr userDrawn="1"/>
        </p:nvSpPr>
        <p:spPr>
          <a:xfrm flipH="1">
            <a:off x="484632" y="548641"/>
            <a:ext cx="64008"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29393024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IRCLES 2">
    <p:spTree>
      <p:nvGrpSpPr>
        <p:cNvPr id="1" name=""/>
        <p:cNvGrpSpPr/>
        <p:nvPr/>
      </p:nvGrpSpPr>
      <p:grpSpPr>
        <a:xfrm>
          <a:off x="0" y="0"/>
          <a:ext cx="0" cy="0"/>
          <a:chOff x="0" y="0"/>
          <a:chExt cx="0" cy="0"/>
        </a:xfrm>
      </p:grpSpPr>
      <p:sp>
        <p:nvSpPr>
          <p:cNvPr id="34" name="Text Placeholder 33"/>
          <p:cNvSpPr>
            <a:spLocks noGrp="1"/>
          </p:cNvSpPr>
          <p:nvPr>
            <p:ph type="body" sz="quarter" idx="13"/>
          </p:nvPr>
        </p:nvSpPr>
        <p:spPr>
          <a:xfrm>
            <a:off x="2977068" y="1243621"/>
            <a:ext cx="3737403" cy="486159"/>
          </a:xfrm>
          <a:prstGeom prst="rect">
            <a:avLst/>
          </a:prstGeom>
        </p:spPr>
        <p:txBody>
          <a:bodyPr wrap="square">
            <a:spAutoFit/>
          </a:bodyPr>
          <a:lstStyle>
            <a:lvl1pPr marL="0" indent="0">
              <a:buNone/>
              <a:defRPr lang="en-US" sz="3136" kern="0" spc="-98" smtClean="0">
                <a:ln w="3175">
                  <a:noFill/>
                </a:ln>
                <a:gradFill>
                  <a:gsLst>
                    <a:gs pos="95364">
                      <a:srgbClr val="505050"/>
                    </a:gs>
                    <a:gs pos="74000">
                      <a:srgbClr val="505050"/>
                    </a:gs>
                  </a:gsLst>
                  <a:lin ang="5400000" scaled="1"/>
                </a:gradFill>
                <a:latin typeface="Segoe UI Light"/>
                <a:ea typeface="Segoe UI" pitchFamily="34" charset="0"/>
                <a:cs typeface="Segoe UI"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35" name="Text Placeholder 33"/>
          <p:cNvSpPr>
            <a:spLocks noGrp="1"/>
          </p:cNvSpPr>
          <p:nvPr>
            <p:ph type="body" sz="quarter" idx="14"/>
          </p:nvPr>
        </p:nvSpPr>
        <p:spPr>
          <a:xfrm>
            <a:off x="2977067" y="5150714"/>
            <a:ext cx="3737403" cy="486159"/>
          </a:xfrm>
          <a:prstGeom prst="rect">
            <a:avLst/>
          </a:prstGeom>
        </p:spPr>
        <p:txBody>
          <a:bodyPr wrap="square">
            <a:spAutoFit/>
          </a:bodyPr>
          <a:lstStyle>
            <a:lvl1pPr marL="0" indent="0">
              <a:buNone/>
              <a:defRPr lang="en-US" sz="3136" kern="0" spc="-98" smtClean="0">
                <a:ln w="3175">
                  <a:noFill/>
                </a:ln>
                <a:gradFill>
                  <a:gsLst>
                    <a:gs pos="95364">
                      <a:srgbClr val="505050"/>
                    </a:gs>
                    <a:gs pos="74000">
                      <a:srgbClr val="505050"/>
                    </a:gs>
                  </a:gsLst>
                  <a:lin ang="5400000" scaled="1"/>
                </a:gradFill>
                <a:latin typeface="Segoe UI Light"/>
                <a:ea typeface="Segoe UI" pitchFamily="34" charset="0"/>
                <a:cs typeface="Segoe UI"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36" name="Text Placeholder 33"/>
          <p:cNvSpPr>
            <a:spLocks noGrp="1"/>
          </p:cNvSpPr>
          <p:nvPr>
            <p:ph type="body" sz="quarter" idx="15"/>
          </p:nvPr>
        </p:nvSpPr>
        <p:spPr>
          <a:xfrm>
            <a:off x="3563747" y="3186430"/>
            <a:ext cx="3737403" cy="486159"/>
          </a:xfrm>
          <a:prstGeom prst="rect">
            <a:avLst/>
          </a:prstGeom>
        </p:spPr>
        <p:txBody>
          <a:bodyPr wrap="square">
            <a:spAutoFit/>
          </a:bodyPr>
          <a:lstStyle>
            <a:lvl1pPr marL="0" indent="0">
              <a:buNone/>
              <a:defRPr lang="en-US" sz="3136" kern="0" spc="-98" smtClean="0">
                <a:ln w="3175">
                  <a:noFill/>
                </a:ln>
                <a:gradFill>
                  <a:gsLst>
                    <a:gs pos="95364">
                      <a:srgbClr val="505050"/>
                    </a:gs>
                    <a:gs pos="74000">
                      <a:srgbClr val="505050"/>
                    </a:gs>
                  </a:gsLst>
                  <a:lin ang="5400000" scaled="1"/>
                </a:gradFill>
                <a:latin typeface="Segoe UI Light"/>
                <a:ea typeface="Segoe UI" pitchFamily="34" charset="0"/>
                <a:cs typeface="Segoe UI"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32" name="Picture Placeholder 2"/>
          <p:cNvSpPr>
            <a:spLocks noGrp="1" noChangeAspect="1"/>
          </p:cNvSpPr>
          <p:nvPr>
            <p:ph type="pic" sz="quarter" idx="12"/>
          </p:nvPr>
        </p:nvSpPr>
        <p:spPr>
          <a:xfrm>
            <a:off x="1281179" y="4664718"/>
            <a:ext cx="1490472" cy="1490472"/>
          </a:xfrm>
          <a:prstGeom prst="ellipse">
            <a:avLst/>
          </a:prstGeom>
        </p:spPr>
        <p:txBody>
          <a:bodyPr/>
          <a:lstStyle>
            <a:lvl1pPr marL="0" indent="0">
              <a:buNone/>
              <a:defRPr sz="1000"/>
            </a:lvl1pPr>
          </a:lstStyle>
          <a:p>
            <a:endParaRPr lang="en-US" dirty="0"/>
          </a:p>
        </p:txBody>
      </p:sp>
      <p:sp>
        <p:nvSpPr>
          <p:cNvPr id="3" name="Picture Placeholder 2"/>
          <p:cNvSpPr>
            <a:spLocks noGrp="1" noChangeAspect="1"/>
          </p:cNvSpPr>
          <p:nvPr>
            <p:ph type="pic" sz="quarter" idx="10"/>
          </p:nvPr>
        </p:nvSpPr>
        <p:spPr>
          <a:xfrm>
            <a:off x="1281179" y="740881"/>
            <a:ext cx="1490472" cy="1490472"/>
          </a:xfrm>
          <a:prstGeom prst="ellipse">
            <a:avLst/>
          </a:prstGeom>
        </p:spPr>
        <p:txBody>
          <a:bodyPr/>
          <a:lstStyle>
            <a:lvl1pPr marL="0" indent="0">
              <a:buNone/>
              <a:defRPr sz="1000"/>
            </a:lvl1pPr>
          </a:lstStyle>
          <a:p>
            <a:endParaRPr lang="en-US" dirty="0"/>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6" name="Arc 5"/>
          <p:cNvSpPr/>
          <p:nvPr userDrawn="1"/>
        </p:nvSpPr>
        <p:spPr>
          <a:xfrm>
            <a:off x="-5428536" y="-608216"/>
            <a:ext cx="8067823" cy="8067823"/>
          </a:xfrm>
          <a:prstGeom prst="arc">
            <a:avLst>
              <a:gd name="adj1" fmla="val 16200000"/>
              <a:gd name="adj2" fmla="val 5450552"/>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14"/>
            <a:endParaRPr lang="en-US" sz="1765" kern="0" dirty="0">
              <a:solidFill>
                <a:sysClr val="windowText" lastClr="000000"/>
              </a:solidFill>
            </a:endParaRPr>
          </a:p>
        </p:txBody>
      </p:sp>
      <p:sp>
        <p:nvSpPr>
          <p:cNvPr id="31" name="Picture Placeholder 2"/>
          <p:cNvSpPr>
            <a:spLocks noGrp="1" noChangeAspect="1"/>
          </p:cNvSpPr>
          <p:nvPr>
            <p:ph type="pic" sz="quarter" idx="11"/>
          </p:nvPr>
        </p:nvSpPr>
        <p:spPr>
          <a:xfrm>
            <a:off x="1860026" y="2662896"/>
            <a:ext cx="1490472" cy="1490472"/>
          </a:xfrm>
          <a:prstGeom prst="ellipse">
            <a:avLst/>
          </a:prstGeom>
        </p:spPr>
        <p:txBody>
          <a:bodyPr/>
          <a:lstStyle>
            <a:lvl1pPr marL="0" indent="0">
              <a:buNone/>
              <a:defRPr sz="1000"/>
            </a:lvl1pPr>
          </a:lstStyle>
          <a:p>
            <a:endParaRPr lang="en-US" dirty="0"/>
          </a:p>
        </p:txBody>
      </p:sp>
      <p:pic>
        <p:nvPicPr>
          <p:cNvPr id="16" name="Picture 15"/>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7797739" y="1"/>
            <a:ext cx="4394263" cy="6858340"/>
          </a:xfrm>
          <a:prstGeom prst="rect">
            <a:avLst/>
          </a:prstGeom>
        </p:spPr>
      </p:pic>
    </p:spTree>
    <p:extLst>
      <p:ext uri="{BB962C8B-B14F-4D97-AF65-F5344CB8AC3E}">
        <p14:creationId xmlns:p14="http://schemas.microsoft.com/office/powerpoint/2010/main" val="296967806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2 CIRCLES 2">
    <p:spTree>
      <p:nvGrpSpPr>
        <p:cNvPr id="1" name=""/>
        <p:cNvGrpSpPr/>
        <p:nvPr/>
      </p:nvGrpSpPr>
      <p:grpSpPr>
        <a:xfrm>
          <a:off x="0" y="0"/>
          <a:ext cx="0" cy="0"/>
          <a:chOff x="0" y="0"/>
          <a:chExt cx="0" cy="0"/>
        </a:xfrm>
      </p:grpSpPr>
      <p:sp>
        <p:nvSpPr>
          <p:cNvPr id="35" name="Text Placeholder 33"/>
          <p:cNvSpPr>
            <a:spLocks noGrp="1"/>
          </p:cNvSpPr>
          <p:nvPr>
            <p:ph type="body" sz="quarter" idx="14"/>
          </p:nvPr>
        </p:nvSpPr>
        <p:spPr>
          <a:xfrm>
            <a:off x="2977067" y="5150714"/>
            <a:ext cx="3737403" cy="486159"/>
          </a:xfrm>
          <a:prstGeom prst="rect">
            <a:avLst/>
          </a:prstGeom>
        </p:spPr>
        <p:txBody>
          <a:bodyPr wrap="square">
            <a:spAutoFit/>
          </a:bodyPr>
          <a:lstStyle>
            <a:lvl1pPr marL="0" indent="0">
              <a:buNone/>
              <a:defRPr lang="en-US" sz="3136" kern="0" spc="-98" smtClean="0">
                <a:ln w="3175">
                  <a:noFill/>
                </a:ln>
                <a:gradFill>
                  <a:gsLst>
                    <a:gs pos="95364">
                      <a:srgbClr val="505050"/>
                    </a:gs>
                    <a:gs pos="74000">
                      <a:srgbClr val="505050"/>
                    </a:gs>
                  </a:gsLst>
                  <a:lin ang="5400000" scaled="1"/>
                </a:gradFill>
                <a:latin typeface="Segoe UI Light"/>
                <a:ea typeface="Segoe UI" pitchFamily="34" charset="0"/>
                <a:cs typeface="Segoe UI"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36" name="Text Placeholder 33"/>
          <p:cNvSpPr>
            <a:spLocks noGrp="1"/>
          </p:cNvSpPr>
          <p:nvPr>
            <p:ph type="body" sz="quarter" idx="15"/>
          </p:nvPr>
        </p:nvSpPr>
        <p:spPr>
          <a:xfrm>
            <a:off x="3563747" y="3186430"/>
            <a:ext cx="3737403" cy="486159"/>
          </a:xfrm>
          <a:prstGeom prst="rect">
            <a:avLst/>
          </a:prstGeom>
        </p:spPr>
        <p:txBody>
          <a:bodyPr wrap="square">
            <a:spAutoFit/>
          </a:bodyPr>
          <a:lstStyle>
            <a:lvl1pPr marL="0" indent="0">
              <a:buNone/>
              <a:defRPr lang="en-US" sz="3136" kern="0" spc="-98" smtClean="0">
                <a:ln w="3175">
                  <a:noFill/>
                </a:ln>
                <a:gradFill>
                  <a:gsLst>
                    <a:gs pos="95364">
                      <a:srgbClr val="505050"/>
                    </a:gs>
                    <a:gs pos="74000">
                      <a:srgbClr val="505050"/>
                    </a:gs>
                  </a:gsLst>
                  <a:lin ang="5400000" scaled="1"/>
                </a:gradFill>
                <a:latin typeface="Segoe UI Light"/>
                <a:ea typeface="Segoe UI" pitchFamily="34" charset="0"/>
                <a:cs typeface="Segoe UI"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32" name="Picture Placeholder 2"/>
          <p:cNvSpPr>
            <a:spLocks noGrp="1" noChangeAspect="1"/>
          </p:cNvSpPr>
          <p:nvPr>
            <p:ph type="pic" sz="quarter" idx="12"/>
          </p:nvPr>
        </p:nvSpPr>
        <p:spPr>
          <a:xfrm>
            <a:off x="1281179" y="4664718"/>
            <a:ext cx="1490472" cy="1490472"/>
          </a:xfrm>
          <a:prstGeom prst="ellipse">
            <a:avLst/>
          </a:prstGeom>
        </p:spPr>
        <p:txBody>
          <a:bodyPr/>
          <a:lstStyle>
            <a:lvl1pPr marL="0" indent="0">
              <a:buNone/>
              <a:defRPr sz="1000"/>
            </a:lvl1pPr>
          </a:lstStyle>
          <a:p>
            <a:endParaRPr lang="en-US" dirty="0"/>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6" name="Arc 5"/>
          <p:cNvSpPr/>
          <p:nvPr userDrawn="1"/>
        </p:nvSpPr>
        <p:spPr>
          <a:xfrm>
            <a:off x="-5428536" y="-608216"/>
            <a:ext cx="8067823" cy="8067823"/>
          </a:xfrm>
          <a:prstGeom prst="arc">
            <a:avLst>
              <a:gd name="adj1" fmla="val 16200000"/>
              <a:gd name="adj2" fmla="val 5450552"/>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14"/>
            <a:endParaRPr lang="en-US" sz="1765" kern="0" dirty="0">
              <a:solidFill>
                <a:sysClr val="windowText" lastClr="000000"/>
              </a:solidFill>
            </a:endParaRPr>
          </a:p>
        </p:txBody>
      </p:sp>
      <p:sp>
        <p:nvSpPr>
          <p:cNvPr id="31" name="Picture Placeholder 2"/>
          <p:cNvSpPr>
            <a:spLocks noGrp="1" noChangeAspect="1"/>
          </p:cNvSpPr>
          <p:nvPr>
            <p:ph type="pic" sz="quarter" idx="11"/>
          </p:nvPr>
        </p:nvSpPr>
        <p:spPr>
          <a:xfrm>
            <a:off x="1860026" y="2662896"/>
            <a:ext cx="1490472" cy="1490472"/>
          </a:xfrm>
          <a:prstGeom prst="ellipse">
            <a:avLst/>
          </a:prstGeom>
        </p:spPr>
        <p:txBody>
          <a:bodyPr/>
          <a:lstStyle>
            <a:lvl1pPr marL="0" indent="0">
              <a:buNone/>
              <a:defRPr sz="1000"/>
            </a:lvl1pPr>
          </a:lstStyle>
          <a:p>
            <a:endParaRPr lang="en-US" dirty="0"/>
          </a:p>
        </p:txBody>
      </p:sp>
      <p:pic>
        <p:nvPicPr>
          <p:cNvPr id="16" name="Picture 15"/>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7797739" y="1"/>
            <a:ext cx="4394263" cy="6858340"/>
          </a:xfrm>
          <a:prstGeom prst="rect">
            <a:avLst/>
          </a:prstGeom>
        </p:spPr>
      </p:pic>
      <p:sp>
        <p:nvSpPr>
          <p:cNvPr id="12" name="Title 1"/>
          <p:cNvSpPr>
            <a:spLocks noGrp="1"/>
          </p:cNvSpPr>
          <p:nvPr>
            <p:ph type="ctrTitle"/>
          </p:nvPr>
        </p:nvSpPr>
        <p:spPr>
          <a:xfrm>
            <a:off x="555171" y="561750"/>
            <a:ext cx="3200400" cy="6726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 Master title</a:t>
            </a:r>
          </a:p>
        </p:txBody>
      </p:sp>
      <p:sp>
        <p:nvSpPr>
          <p:cNvPr id="13" name="Rectangle 12"/>
          <p:cNvSpPr/>
          <p:nvPr userDrawn="1"/>
        </p:nvSpPr>
        <p:spPr>
          <a:xfrm flipH="1">
            <a:off x="484632" y="548641"/>
            <a:ext cx="64008"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1692911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IRCLES 3">
    <p:spTree>
      <p:nvGrpSpPr>
        <p:cNvPr id="1" name=""/>
        <p:cNvGrpSpPr/>
        <p:nvPr/>
      </p:nvGrpSpPr>
      <p:grpSpPr>
        <a:xfrm>
          <a:off x="0" y="0"/>
          <a:ext cx="0" cy="0"/>
          <a:chOff x="0" y="0"/>
          <a:chExt cx="0" cy="0"/>
        </a:xfrm>
      </p:grpSpPr>
      <p:sp>
        <p:nvSpPr>
          <p:cNvPr id="34" name="Text Placeholder 33"/>
          <p:cNvSpPr>
            <a:spLocks noGrp="1"/>
          </p:cNvSpPr>
          <p:nvPr>
            <p:ph type="body" sz="quarter" idx="13"/>
          </p:nvPr>
        </p:nvSpPr>
        <p:spPr>
          <a:xfrm>
            <a:off x="2977068" y="1243621"/>
            <a:ext cx="3737403" cy="486159"/>
          </a:xfrm>
          <a:prstGeom prst="rect">
            <a:avLst/>
          </a:prstGeom>
        </p:spPr>
        <p:txBody>
          <a:bodyPr wrap="square">
            <a:spAutoFit/>
          </a:bodyPr>
          <a:lstStyle>
            <a:lvl1pPr marL="0" indent="0">
              <a:buNone/>
              <a:defRPr lang="en-US" sz="3136" kern="0" spc="-98" smtClean="0">
                <a:ln w="3175">
                  <a:noFill/>
                </a:ln>
                <a:gradFill>
                  <a:gsLst>
                    <a:gs pos="95364">
                      <a:srgbClr val="505050"/>
                    </a:gs>
                    <a:gs pos="74000">
                      <a:srgbClr val="505050"/>
                    </a:gs>
                  </a:gsLst>
                  <a:lin ang="5400000" scaled="1"/>
                </a:gradFill>
                <a:latin typeface="Segoe UI Light"/>
                <a:ea typeface="Segoe UI" pitchFamily="34" charset="0"/>
                <a:cs typeface="Segoe UI"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35" name="Text Placeholder 33"/>
          <p:cNvSpPr>
            <a:spLocks noGrp="1"/>
          </p:cNvSpPr>
          <p:nvPr>
            <p:ph type="body" sz="quarter" idx="14"/>
          </p:nvPr>
        </p:nvSpPr>
        <p:spPr>
          <a:xfrm>
            <a:off x="2977067" y="5150714"/>
            <a:ext cx="3737403" cy="486159"/>
          </a:xfrm>
          <a:prstGeom prst="rect">
            <a:avLst/>
          </a:prstGeom>
        </p:spPr>
        <p:txBody>
          <a:bodyPr wrap="square">
            <a:spAutoFit/>
          </a:bodyPr>
          <a:lstStyle>
            <a:lvl1pPr marL="0" indent="0">
              <a:buNone/>
              <a:defRPr lang="en-US" sz="3136" kern="0" spc="-98" smtClean="0">
                <a:ln w="3175">
                  <a:noFill/>
                </a:ln>
                <a:gradFill>
                  <a:gsLst>
                    <a:gs pos="95364">
                      <a:srgbClr val="505050"/>
                    </a:gs>
                    <a:gs pos="74000">
                      <a:srgbClr val="505050"/>
                    </a:gs>
                  </a:gsLst>
                  <a:lin ang="5400000" scaled="1"/>
                </a:gradFill>
                <a:latin typeface="Segoe UI Light"/>
                <a:ea typeface="Segoe UI" pitchFamily="34" charset="0"/>
                <a:cs typeface="Segoe UI"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36" name="Text Placeholder 33"/>
          <p:cNvSpPr>
            <a:spLocks noGrp="1"/>
          </p:cNvSpPr>
          <p:nvPr>
            <p:ph type="body" sz="quarter" idx="15"/>
          </p:nvPr>
        </p:nvSpPr>
        <p:spPr>
          <a:xfrm>
            <a:off x="3563747" y="3186430"/>
            <a:ext cx="3737403" cy="486159"/>
          </a:xfrm>
          <a:prstGeom prst="rect">
            <a:avLst/>
          </a:prstGeom>
        </p:spPr>
        <p:txBody>
          <a:bodyPr wrap="square">
            <a:spAutoFit/>
          </a:bodyPr>
          <a:lstStyle>
            <a:lvl1pPr marL="0" indent="0">
              <a:buNone/>
              <a:defRPr lang="en-US" sz="3136" kern="0" spc="-98" smtClean="0">
                <a:ln w="3175">
                  <a:noFill/>
                </a:ln>
                <a:gradFill>
                  <a:gsLst>
                    <a:gs pos="95364">
                      <a:srgbClr val="505050"/>
                    </a:gs>
                    <a:gs pos="74000">
                      <a:srgbClr val="505050"/>
                    </a:gs>
                  </a:gsLst>
                  <a:lin ang="5400000" scaled="1"/>
                </a:gradFill>
                <a:latin typeface="Segoe UI Light"/>
                <a:ea typeface="Segoe UI" pitchFamily="34" charset="0"/>
                <a:cs typeface="Segoe UI"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32" name="Picture Placeholder 2"/>
          <p:cNvSpPr>
            <a:spLocks noGrp="1" noChangeAspect="1"/>
          </p:cNvSpPr>
          <p:nvPr>
            <p:ph type="pic" sz="quarter" idx="12"/>
          </p:nvPr>
        </p:nvSpPr>
        <p:spPr>
          <a:xfrm>
            <a:off x="1281179" y="4664718"/>
            <a:ext cx="1490472" cy="1490472"/>
          </a:xfrm>
          <a:prstGeom prst="ellipse">
            <a:avLst/>
          </a:prstGeom>
        </p:spPr>
        <p:txBody>
          <a:bodyPr/>
          <a:lstStyle>
            <a:lvl1pPr marL="0" indent="0">
              <a:buNone/>
              <a:defRPr sz="1000"/>
            </a:lvl1pPr>
          </a:lstStyle>
          <a:p>
            <a:endParaRPr lang="en-US" dirty="0"/>
          </a:p>
        </p:txBody>
      </p:sp>
      <p:sp>
        <p:nvSpPr>
          <p:cNvPr id="3" name="Picture Placeholder 2"/>
          <p:cNvSpPr>
            <a:spLocks noGrp="1" noChangeAspect="1"/>
          </p:cNvSpPr>
          <p:nvPr>
            <p:ph type="pic" sz="quarter" idx="10"/>
          </p:nvPr>
        </p:nvSpPr>
        <p:spPr>
          <a:xfrm>
            <a:off x="1281179" y="740881"/>
            <a:ext cx="1490472" cy="1490472"/>
          </a:xfrm>
          <a:prstGeom prst="ellipse">
            <a:avLst/>
          </a:prstGeom>
        </p:spPr>
        <p:txBody>
          <a:bodyPr/>
          <a:lstStyle>
            <a:lvl1pPr marL="0" indent="0">
              <a:buNone/>
              <a:defRPr sz="1000"/>
            </a:lvl1pPr>
          </a:lstStyle>
          <a:p>
            <a:endParaRPr lang="en-US" dirty="0"/>
          </a:p>
        </p:txBody>
      </p:sp>
      <p:sp>
        <p:nvSpPr>
          <p:cNvPr id="6" name="Arc 5"/>
          <p:cNvSpPr/>
          <p:nvPr userDrawn="1"/>
        </p:nvSpPr>
        <p:spPr>
          <a:xfrm>
            <a:off x="-5428536" y="-608216"/>
            <a:ext cx="8067823" cy="8067823"/>
          </a:xfrm>
          <a:prstGeom prst="arc">
            <a:avLst>
              <a:gd name="adj1" fmla="val 16200000"/>
              <a:gd name="adj2" fmla="val 5450552"/>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14"/>
            <a:endParaRPr lang="en-US" sz="1765" kern="0" dirty="0">
              <a:solidFill>
                <a:sysClr val="windowText" lastClr="000000"/>
              </a:solidFill>
            </a:endParaRPr>
          </a:p>
        </p:txBody>
      </p:sp>
      <p:sp>
        <p:nvSpPr>
          <p:cNvPr id="31" name="Picture Placeholder 2"/>
          <p:cNvSpPr>
            <a:spLocks noGrp="1" noChangeAspect="1"/>
          </p:cNvSpPr>
          <p:nvPr>
            <p:ph type="pic" sz="quarter" idx="11"/>
          </p:nvPr>
        </p:nvSpPr>
        <p:spPr>
          <a:xfrm>
            <a:off x="1860026" y="2662896"/>
            <a:ext cx="1490472" cy="1490472"/>
          </a:xfrm>
          <a:prstGeom prst="ellipse">
            <a:avLst/>
          </a:prstGeom>
        </p:spPr>
        <p:txBody>
          <a:bodyPr/>
          <a:lstStyle>
            <a:lvl1pPr marL="0" indent="0">
              <a:buNone/>
              <a:defRPr sz="1000"/>
            </a:lvl1pPr>
          </a:lstStyle>
          <a:p>
            <a:endParaRPr lang="en-US" dirty="0"/>
          </a:p>
        </p:txBody>
      </p:sp>
      <p:sp>
        <p:nvSpPr>
          <p:cNvPr id="11" name="Rectangle 10"/>
          <p:cNvSpPr/>
          <p:nvPr userDrawn="1"/>
        </p:nvSpPr>
        <p:spPr>
          <a:xfrm>
            <a:off x="7793736" y="0"/>
            <a:ext cx="439826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12" name="Text Placeholder 2"/>
          <p:cNvSpPr>
            <a:spLocks noGrp="1"/>
          </p:cNvSpPr>
          <p:nvPr>
            <p:ph type="body" sz="quarter" idx="16"/>
          </p:nvPr>
        </p:nvSpPr>
        <p:spPr>
          <a:xfrm>
            <a:off x="8252171" y="740881"/>
            <a:ext cx="3484385" cy="5473034"/>
          </a:xfrm>
          <a:prstGeom prst="rect">
            <a:avLst/>
          </a:prstGeom>
        </p:spPr>
        <p:txBody>
          <a:bodyPr/>
          <a:lstStyle>
            <a:lvl1pPr marL="0" indent="0">
              <a:buNone/>
              <a:defRPr sz="2400" spc="-50" baseline="0">
                <a:latin typeface="Segoe UI" panose="020B0502040204020203" pitchFamily="34" charset="0"/>
                <a:cs typeface="Segoe UI" panose="020B0502040204020203" pitchFamily="34" charset="0"/>
              </a:defRPr>
            </a:lvl1pPr>
            <a:lvl2pPr marL="347406" indent="0">
              <a:buNone/>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2459139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IRCLES 4">
    <p:spTree>
      <p:nvGrpSpPr>
        <p:cNvPr id="1" name=""/>
        <p:cNvGrpSpPr/>
        <p:nvPr/>
      </p:nvGrpSpPr>
      <p:grpSpPr>
        <a:xfrm>
          <a:off x="0" y="0"/>
          <a:ext cx="0" cy="0"/>
          <a:chOff x="0" y="0"/>
          <a:chExt cx="0" cy="0"/>
        </a:xfrm>
      </p:grpSpPr>
      <p:sp>
        <p:nvSpPr>
          <p:cNvPr id="67" name="Picture Placeholder 2"/>
          <p:cNvSpPr>
            <a:spLocks noGrp="1" noChangeAspect="1"/>
          </p:cNvSpPr>
          <p:nvPr>
            <p:ph type="pic" sz="quarter" idx="16"/>
          </p:nvPr>
        </p:nvSpPr>
        <p:spPr>
          <a:xfrm>
            <a:off x="4724400" y="3634732"/>
            <a:ext cx="2743200" cy="2743200"/>
          </a:xfrm>
          <a:prstGeom prst="ellipse">
            <a:avLst/>
          </a:prstGeom>
        </p:spPr>
        <p:txBody>
          <a:bodyPr/>
          <a:lstStyle>
            <a:lvl1pPr marL="0" indent="0">
              <a:buNone/>
              <a:defRPr sz="1000"/>
            </a:lvl1pPr>
          </a:lstStyle>
          <a:p>
            <a:endParaRPr lang="en-US" dirty="0"/>
          </a:p>
        </p:txBody>
      </p:sp>
      <p:sp>
        <p:nvSpPr>
          <p:cNvPr id="14" name="Arc 13"/>
          <p:cNvSpPr/>
          <p:nvPr userDrawn="1"/>
        </p:nvSpPr>
        <p:spPr>
          <a:xfrm rot="16200000">
            <a:off x="2022424" y="2276450"/>
            <a:ext cx="8067823" cy="8067823"/>
          </a:xfrm>
          <a:prstGeom prst="arc">
            <a:avLst>
              <a:gd name="adj1" fmla="val 16150993"/>
              <a:gd name="adj2" fmla="val 5450552"/>
            </a:avLst>
          </a:prstGeom>
          <a:ln w="9525">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60" name="Picture Placeholder 2"/>
          <p:cNvSpPr>
            <a:spLocks noGrp="1" noChangeAspect="1"/>
          </p:cNvSpPr>
          <p:nvPr>
            <p:ph type="pic" sz="quarter" idx="10"/>
          </p:nvPr>
        </p:nvSpPr>
        <p:spPr>
          <a:xfrm>
            <a:off x="3621844" y="2415959"/>
            <a:ext cx="914400" cy="914400"/>
          </a:xfrm>
          <a:prstGeom prst="ellipse">
            <a:avLst/>
          </a:prstGeom>
        </p:spPr>
        <p:txBody>
          <a:bodyPr/>
          <a:lstStyle>
            <a:lvl1pPr marL="0" indent="0">
              <a:buNone/>
              <a:defRPr sz="1000"/>
            </a:lvl1pPr>
          </a:lstStyle>
          <a:p>
            <a:endParaRPr lang="en-US" dirty="0"/>
          </a:p>
        </p:txBody>
      </p:sp>
      <p:sp>
        <p:nvSpPr>
          <p:cNvPr id="61" name="Picture Placeholder 2"/>
          <p:cNvSpPr>
            <a:spLocks noGrp="1" noChangeAspect="1"/>
          </p:cNvSpPr>
          <p:nvPr>
            <p:ph type="pic" sz="quarter" idx="11"/>
          </p:nvPr>
        </p:nvSpPr>
        <p:spPr>
          <a:xfrm>
            <a:off x="5599167" y="1832650"/>
            <a:ext cx="914400" cy="914400"/>
          </a:xfrm>
          <a:prstGeom prst="ellipse">
            <a:avLst/>
          </a:prstGeom>
        </p:spPr>
        <p:txBody>
          <a:bodyPr/>
          <a:lstStyle>
            <a:lvl1pPr marL="0" indent="0">
              <a:buNone/>
              <a:defRPr sz="1000"/>
            </a:lvl1pPr>
          </a:lstStyle>
          <a:p>
            <a:endParaRPr lang="en-US" dirty="0"/>
          </a:p>
        </p:txBody>
      </p:sp>
      <p:sp>
        <p:nvSpPr>
          <p:cNvPr id="62" name="Picture Placeholder 2"/>
          <p:cNvSpPr>
            <a:spLocks noGrp="1" noChangeAspect="1"/>
          </p:cNvSpPr>
          <p:nvPr>
            <p:ph type="pic" sz="quarter" idx="12"/>
          </p:nvPr>
        </p:nvSpPr>
        <p:spPr>
          <a:xfrm>
            <a:off x="7567502" y="2415219"/>
            <a:ext cx="914400" cy="914400"/>
          </a:xfrm>
          <a:prstGeom prst="ellipse">
            <a:avLst/>
          </a:prstGeom>
        </p:spPr>
        <p:txBody>
          <a:bodyPr/>
          <a:lstStyle>
            <a:lvl1pPr marL="0" indent="0">
              <a:buNone/>
              <a:defRPr sz="1000"/>
            </a:lvl1pPr>
          </a:lstStyle>
          <a:p>
            <a:endParaRPr lang="en-US" dirty="0"/>
          </a:p>
        </p:txBody>
      </p:sp>
      <p:sp>
        <p:nvSpPr>
          <p:cNvPr id="63" name="Picture Placeholder 2"/>
          <p:cNvSpPr>
            <a:spLocks noGrp="1" noChangeAspect="1"/>
          </p:cNvSpPr>
          <p:nvPr>
            <p:ph type="pic" sz="quarter" idx="13"/>
          </p:nvPr>
        </p:nvSpPr>
        <p:spPr>
          <a:xfrm>
            <a:off x="8920353" y="3634732"/>
            <a:ext cx="914400" cy="914400"/>
          </a:xfrm>
          <a:prstGeom prst="ellipse">
            <a:avLst/>
          </a:prstGeom>
        </p:spPr>
        <p:txBody>
          <a:bodyPr/>
          <a:lstStyle>
            <a:lvl1pPr marL="0" indent="0">
              <a:buNone/>
              <a:defRPr sz="1000"/>
            </a:lvl1pPr>
          </a:lstStyle>
          <a:p>
            <a:endParaRPr lang="en-US" dirty="0"/>
          </a:p>
        </p:txBody>
      </p:sp>
      <p:sp>
        <p:nvSpPr>
          <p:cNvPr id="64" name="Picture Placeholder 2"/>
          <p:cNvSpPr>
            <a:spLocks noGrp="1" noChangeAspect="1"/>
          </p:cNvSpPr>
          <p:nvPr>
            <p:ph type="pic" sz="quarter" idx="14"/>
          </p:nvPr>
        </p:nvSpPr>
        <p:spPr>
          <a:xfrm>
            <a:off x="2239393" y="3634732"/>
            <a:ext cx="914400" cy="914400"/>
          </a:xfrm>
          <a:prstGeom prst="ellipse">
            <a:avLst/>
          </a:prstGeom>
        </p:spPr>
        <p:txBody>
          <a:bodyPr/>
          <a:lstStyle>
            <a:lvl1pPr marL="0" indent="0">
              <a:buNone/>
              <a:defRPr sz="1000"/>
            </a:lvl1pPr>
          </a:lstStyle>
          <a:p>
            <a:endParaRPr lang="en-US" dirty="0"/>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40" name="Title 1"/>
          <p:cNvSpPr>
            <a:spLocks noGrp="1"/>
          </p:cNvSpPr>
          <p:nvPr>
            <p:ph type="ctrTitle"/>
          </p:nvPr>
        </p:nvSpPr>
        <p:spPr>
          <a:xfrm>
            <a:off x="555171" y="561750"/>
            <a:ext cx="3200400" cy="6726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 Master title</a:t>
            </a:r>
          </a:p>
        </p:txBody>
      </p:sp>
      <p:sp>
        <p:nvSpPr>
          <p:cNvPr id="41" name="Rectangle 40"/>
          <p:cNvSpPr/>
          <p:nvPr userDrawn="1"/>
        </p:nvSpPr>
        <p:spPr>
          <a:xfrm flipH="1">
            <a:off x="484632" y="548641"/>
            <a:ext cx="64008"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Text Placeholder 33"/>
          <p:cNvSpPr>
            <a:spLocks noGrp="1"/>
          </p:cNvSpPr>
          <p:nvPr>
            <p:ph type="body" sz="quarter" idx="15"/>
          </p:nvPr>
        </p:nvSpPr>
        <p:spPr>
          <a:xfrm>
            <a:off x="4829448" y="1430838"/>
            <a:ext cx="2441174" cy="313932"/>
          </a:xfrm>
          <a:prstGeom prst="rect">
            <a:avLst/>
          </a:prstGeom>
        </p:spPr>
        <p:txBody>
          <a:bodyPr wrap="square">
            <a:spAutoFit/>
          </a:bodyPr>
          <a:lstStyle>
            <a:lvl1pPr marL="0" indent="0">
              <a:buNone/>
              <a:defRPr kumimoji="0" lang="en-US" sz="1765" b="0" i="0" u="none" strike="noStrike" kern="0" cap="none" spc="-50" normalizeH="0" baseline="0" dirty="0" smtClean="0">
                <a:ln w="3175">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68" name="Text Placeholder 33"/>
          <p:cNvSpPr>
            <a:spLocks noGrp="1"/>
          </p:cNvSpPr>
          <p:nvPr>
            <p:ph type="body" sz="quarter" idx="17"/>
          </p:nvPr>
        </p:nvSpPr>
        <p:spPr>
          <a:xfrm>
            <a:off x="8374311" y="2208579"/>
            <a:ext cx="2441174" cy="313932"/>
          </a:xfrm>
          <a:prstGeom prst="rect">
            <a:avLst/>
          </a:prstGeom>
        </p:spPr>
        <p:txBody>
          <a:bodyPr wrap="square">
            <a:spAutoFit/>
          </a:bodyPr>
          <a:lstStyle>
            <a:lvl1pPr marL="0" indent="0">
              <a:buNone/>
              <a:defRPr kumimoji="0" lang="en-US" sz="1765" b="0" i="0" u="none" strike="noStrike" kern="0" cap="none" spc="-50" normalizeH="0" baseline="0" dirty="0" smtClean="0">
                <a:ln w="3175">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69" name="Text Placeholder 33"/>
          <p:cNvSpPr>
            <a:spLocks noGrp="1"/>
          </p:cNvSpPr>
          <p:nvPr>
            <p:ph type="body" sz="quarter" idx="18"/>
          </p:nvPr>
        </p:nvSpPr>
        <p:spPr>
          <a:xfrm>
            <a:off x="9634942" y="3352177"/>
            <a:ext cx="2285632" cy="307804"/>
          </a:xfrm>
          <a:prstGeom prst="rect">
            <a:avLst/>
          </a:prstGeom>
        </p:spPr>
        <p:txBody>
          <a:bodyPr wrap="square">
            <a:spAutoFit/>
          </a:bodyPr>
          <a:lstStyle>
            <a:lvl1pPr marL="0" indent="0">
              <a:buNone/>
              <a:defRPr kumimoji="0" lang="en-US" sz="1765" b="0" i="0" u="none" strike="noStrike" kern="0" cap="none" spc="-50" normalizeH="0" baseline="0" dirty="0" smtClean="0">
                <a:ln w="3175">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70" name="Text Placeholder 33"/>
          <p:cNvSpPr>
            <a:spLocks noGrp="1"/>
          </p:cNvSpPr>
          <p:nvPr>
            <p:ph type="body" sz="quarter" idx="19"/>
          </p:nvPr>
        </p:nvSpPr>
        <p:spPr>
          <a:xfrm>
            <a:off x="1369622" y="2217201"/>
            <a:ext cx="2441174" cy="313932"/>
          </a:xfrm>
          <a:prstGeom prst="rect">
            <a:avLst/>
          </a:prstGeom>
        </p:spPr>
        <p:txBody>
          <a:bodyPr wrap="square">
            <a:spAutoFit/>
          </a:bodyPr>
          <a:lstStyle>
            <a:lvl1pPr marL="0" indent="0">
              <a:buNone/>
              <a:defRPr kumimoji="0" lang="en-US" sz="1765" b="0" i="0" u="none" strike="noStrike" kern="0" cap="none" spc="-50" normalizeH="0" baseline="0" dirty="0" smtClean="0">
                <a:ln w="3175">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71" name="Text Placeholder 33"/>
          <p:cNvSpPr>
            <a:spLocks noGrp="1"/>
          </p:cNvSpPr>
          <p:nvPr>
            <p:ph type="body" sz="quarter" idx="20"/>
          </p:nvPr>
        </p:nvSpPr>
        <p:spPr>
          <a:xfrm>
            <a:off x="336264" y="3355654"/>
            <a:ext cx="2441174" cy="313932"/>
          </a:xfrm>
          <a:prstGeom prst="rect">
            <a:avLst/>
          </a:prstGeom>
        </p:spPr>
        <p:txBody>
          <a:bodyPr wrap="square">
            <a:spAutoFit/>
          </a:bodyPr>
          <a:lstStyle>
            <a:lvl1pPr marL="0" indent="0">
              <a:buNone/>
              <a:defRPr kumimoji="0" lang="en-US" sz="1765" b="0" i="0" u="none" strike="noStrike" kern="0" cap="none" spc="-50" normalizeH="0" baseline="0" dirty="0" smtClean="0">
                <a:ln w="3175">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Tree>
    <p:extLst>
      <p:ext uri="{BB962C8B-B14F-4D97-AF65-F5344CB8AC3E}">
        <p14:creationId xmlns:p14="http://schemas.microsoft.com/office/powerpoint/2010/main" val="73865444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11A015-C169-423A-8260-D96B16EF4ECA}"/>
              </a:ext>
            </a:extLst>
          </p:cNvPr>
          <p:cNvSpPr>
            <a:spLocks noGrp="1"/>
          </p:cNvSpPr>
          <p:nvPr>
            <p:ph type="dt" sz="half" idx="10"/>
          </p:nvPr>
        </p:nvSpPr>
        <p:spPr/>
        <p:txBody>
          <a:bodyPr/>
          <a:lstStyle/>
          <a:p>
            <a:fld id="{2F2E17A5-2925-47E2-953D-02C0FACF8A30}" type="datetimeFigureOut">
              <a:rPr lang="en-US" smtClean="0"/>
              <a:t>3/20/2019</a:t>
            </a:fld>
            <a:endParaRPr lang="en-US"/>
          </a:p>
        </p:txBody>
      </p:sp>
      <p:sp>
        <p:nvSpPr>
          <p:cNvPr id="3" name="Footer Placeholder 2">
            <a:extLst>
              <a:ext uri="{FF2B5EF4-FFF2-40B4-BE49-F238E27FC236}">
                <a16:creationId xmlns:a16="http://schemas.microsoft.com/office/drawing/2014/main" id="{DAC2EED2-EA88-4CF3-A0E2-CF97CE417C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915DF9-5565-4660-AFC3-72D9ABD8A537}"/>
              </a:ext>
            </a:extLst>
          </p:cNvPr>
          <p:cNvSpPr>
            <a:spLocks noGrp="1"/>
          </p:cNvSpPr>
          <p:nvPr>
            <p:ph type="sldNum" sz="quarter" idx="12"/>
          </p:nvPr>
        </p:nvSpPr>
        <p:spPr/>
        <p:txBody>
          <a:bodyPr/>
          <a:lstStyle/>
          <a:p>
            <a:fld id="{8618142A-4F9E-40D6-8358-0BE0D5729734}" type="slidenum">
              <a:rPr lang="en-US" smtClean="0"/>
              <a:t>‹#›</a:t>
            </a:fld>
            <a:endParaRPr lang="en-US"/>
          </a:p>
        </p:txBody>
      </p:sp>
    </p:spTree>
    <p:extLst>
      <p:ext uri="{BB962C8B-B14F-4D97-AF65-F5344CB8AC3E}">
        <p14:creationId xmlns:p14="http://schemas.microsoft.com/office/powerpoint/2010/main" val="373179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IRCLES 5">
    <p:spTree>
      <p:nvGrpSpPr>
        <p:cNvPr id="1" name=""/>
        <p:cNvGrpSpPr/>
        <p:nvPr/>
      </p:nvGrpSpPr>
      <p:grpSpPr>
        <a:xfrm>
          <a:off x="0" y="0"/>
          <a:ext cx="0" cy="0"/>
          <a:chOff x="0" y="0"/>
          <a:chExt cx="0" cy="0"/>
        </a:xfrm>
      </p:grpSpPr>
      <p:sp>
        <p:nvSpPr>
          <p:cNvPr id="67" name="Picture Placeholder 2"/>
          <p:cNvSpPr>
            <a:spLocks noGrp="1" noChangeAspect="1"/>
          </p:cNvSpPr>
          <p:nvPr>
            <p:ph type="pic" sz="quarter" idx="16"/>
          </p:nvPr>
        </p:nvSpPr>
        <p:spPr>
          <a:xfrm>
            <a:off x="4680273" y="561750"/>
            <a:ext cx="2743200" cy="2743200"/>
          </a:xfrm>
          <a:prstGeom prst="ellipse">
            <a:avLst/>
          </a:prstGeom>
        </p:spPr>
        <p:txBody>
          <a:bodyPr/>
          <a:lstStyle>
            <a:lvl1pPr marL="0" indent="0">
              <a:buNone/>
              <a:defRPr sz="1000"/>
            </a:lvl1pPr>
          </a:lstStyle>
          <a:p>
            <a:endParaRPr lang="en-US" dirty="0"/>
          </a:p>
        </p:txBody>
      </p:sp>
      <p:sp>
        <p:nvSpPr>
          <p:cNvPr id="60" name="Picture Placeholder 2"/>
          <p:cNvSpPr>
            <a:spLocks noGrp="1" noChangeAspect="1"/>
          </p:cNvSpPr>
          <p:nvPr>
            <p:ph type="pic" sz="quarter" idx="10"/>
          </p:nvPr>
        </p:nvSpPr>
        <p:spPr>
          <a:xfrm>
            <a:off x="3621844" y="3477194"/>
            <a:ext cx="914400" cy="914400"/>
          </a:xfrm>
          <a:prstGeom prst="ellipse">
            <a:avLst/>
          </a:prstGeom>
        </p:spPr>
        <p:txBody>
          <a:bodyPr/>
          <a:lstStyle>
            <a:lvl1pPr marL="0" indent="0">
              <a:buNone/>
              <a:defRPr sz="1000"/>
            </a:lvl1pPr>
          </a:lstStyle>
          <a:p>
            <a:endParaRPr lang="en-US" dirty="0"/>
          </a:p>
        </p:txBody>
      </p:sp>
      <p:sp>
        <p:nvSpPr>
          <p:cNvPr id="61" name="Picture Placeholder 2"/>
          <p:cNvSpPr>
            <a:spLocks noGrp="1" noChangeAspect="1"/>
          </p:cNvSpPr>
          <p:nvPr>
            <p:ph type="pic" sz="quarter" idx="11"/>
          </p:nvPr>
        </p:nvSpPr>
        <p:spPr>
          <a:xfrm>
            <a:off x="5599167" y="3968475"/>
            <a:ext cx="914400" cy="914400"/>
          </a:xfrm>
          <a:prstGeom prst="ellipse">
            <a:avLst/>
          </a:prstGeom>
        </p:spPr>
        <p:txBody>
          <a:bodyPr/>
          <a:lstStyle>
            <a:lvl1pPr marL="0" indent="0">
              <a:buNone/>
              <a:defRPr sz="1000"/>
            </a:lvl1pPr>
          </a:lstStyle>
          <a:p>
            <a:endParaRPr lang="en-US" dirty="0"/>
          </a:p>
        </p:txBody>
      </p:sp>
      <p:sp>
        <p:nvSpPr>
          <p:cNvPr id="62" name="Picture Placeholder 2"/>
          <p:cNvSpPr>
            <a:spLocks noGrp="1" noChangeAspect="1"/>
          </p:cNvSpPr>
          <p:nvPr>
            <p:ph type="pic" sz="quarter" idx="12"/>
          </p:nvPr>
        </p:nvSpPr>
        <p:spPr>
          <a:xfrm>
            <a:off x="7567502" y="3476454"/>
            <a:ext cx="914400" cy="914400"/>
          </a:xfrm>
          <a:prstGeom prst="ellipse">
            <a:avLst/>
          </a:prstGeom>
        </p:spPr>
        <p:txBody>
          <a:bodyPr/>
          <a:lstStyle>
            <a:lvl1pPr marL="0" indent="0">
              <a:buNone/>
              <a:defRPr sz="1000"/>
            </a:lvl1pPr>
          </a:lstStyle>
          <a:p>
            <a:endParaRPr lang="en-US" dirty="0"/>
          </a:p>
        </p:txBody>
      </p:sp>
      <p:sp>
        <p:nvSpPr>
          <p:cNvPr id="63" name="Picture Placeholder 2"/>
          <p:cNvSpPr>
            <a:spLocks noGrp="1" noChangeAspect="1"/>
          </p:cNvSpPr>
          <p:nvPr>
            <p:ph type="pic" sz="quarter" idx="13"/>
          </p:nvPr>
        </p:nvSpPr>
        <p:spPr>
          <a:xfrm>
            <a:off x="8920353" y="2119624"/>
            <a:ext cx="914400" cy="914400"/>
          </a:xfrm>
          <a:prstGeom prst="ellipse">
            <a:avLst/>
          </a:prstGeom>
        </p:spPr>
        <p:txBody>
          <a:bodyPr/>
          <a:lstStyle>
            <a:lvl1pPr marL="0" indent="0">
              <a:buNone/>
              <a:defRPr sz="1000"/>
            </a:lvl1pPr>
          </a:lstStyle>
          <a:p>
            <a:endParaRPr lang="en-US" dirty="0"/>
          </a:p>
        </p:txBody>
      </p:sp>
      <p:sp>
        <p:nvSpPr>
          <p:cNvPr id="64" name="Picture Placeholder 2"/>
          <p:cNvSpPr>
            <a:spLocks noGrp="1" noChangeAspect="1"/>
          </p:cNvSpPr>
          <p:nvPr>
            <p:ph type="pic" sz="quarter" idx="14"/>
          </p:nvPr>
        </p:nvSpPr>
        <p:spPr>
          <a:xfrm>
            <a:off x="2239393" y="2119624"/>
            <a:ext cx="914400" cy="914400"/>
          </a:xfrm>
          <a:prstGeom prst="ellipse">
            <a:avLst/>
          </a:prstGeom>
        </p:spPr>
        <p:txBody>
          <a:bodyPr/>
          <a:lstStyle>
            <a:lvl1pPr marL="0" indent="0">
              <a:buNone/>
              <a:defRPr sz="1000"/>
            </a:lvl1pPr>
          </a:lstStyle>
          <a:p>
            <a:endParaRPr lang="en-US" dirty="0"/>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40" name="Title 1"/>
          <p:cNvSpPr>
            <a:spLocks noGrp="1"/>
          </p:cNvSpPr>
          <p:nvPr>
            <p:ph type="ctrTitle"/>
          </p:nvPr>
        </p:nvSpPr>
        <p:spPr>
          <a:xfrm>
            <a:off x="555171" y="561750"/>
            <a:ext cx="3200400" cy="6726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 Master title</a:t>
            </a:r>
          </a:p>
        </p:txBody>
      </p:sp>
      <p:sp>
        <p:nvSpPr>
          <p:cNvPr id="41" name="Rectangle 40"/>
          <p:cNvSpPr/>
          <p:nvPr userDrawn="1"/>
        </p:nvSpPr>
        <p:spPr>
          <a:xfrm flipH="1">
            <a:off x="484632" y="548641"/>
            <a:ext cx="64008"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6" name="Text Placeholder 33"/>
          <p:cNvSpPr>
            <a:spLocks noGrp="1"/>
          </p:cNvSpPr>
          <p:nvPr>
            <p:ph type="body" sz="quarter" idx="15"/>
          </p:nvPr>
        </p:nvSpPr>
        <p:spPr>
          <a:xfrm>
            <a:off x="4831286" y="5121344"/>
            <a:ext cx="2441174" cy="313932"/>
          </a:xfrm>
          <a:prstGeom prst="rect">
            <a:avLst/>
          </a:prstGeom>
        </p:spPr>
        <p:txBody>
          <a:bodyPr wrap="square">
            <a:spAutoFit/>
          </a:bodyPr>
          <a:lstStyle>
            <a:lvl1pPr marL="0" indent="0">
              <a:buNone/>
              <a:defRPr kumimoji="0" lang="en-US" sz="1765" b="0" i="0" u="none" strike="noStrike" kern="0" cap="none" spc="-50" normalizeH="0" baseline="0" dirty="0" smtClean="0">
                <a:ln w="3175">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68" name="Text Placeholder 33"/>
          <p:cNvSpPr>
            <a:spLocks noGrp="1"/>
          </p:cNvSpPr>
          <p:nvPr>
            <p:ph type="body" sz="quarter" idx="17"/>
          </p:nvPr>
        </p:nvSpPr>
        <p:spPr>
          <a:xfrm>
            <a:off x="10035608" y="2363398"/>
            <a:ext cx="1633873" cy="535531"/>
          </a:xfrm>
          <a:prstGeom prst="rect">
            <a:avLst/>
          </a:prstGeom>
        </p:spPr>
        <p:txBody>
          <a:bodyPr wrap="square">
            <a:spAutoFit/>
          </a:bodyPr>
          <a:lstStyle>
            <a:lvl1pPr marL="0" indent="0">
              <a:buNone/>
              <a:defRPr kumimoji="0" lang="en-US" sz="1765" b="0" i="0" u="none" strike="noStrike" kern="0" cap="none" spc="-50" normalizeH="0" baseline="0" dirty="0" smtClean="0">
                <a:ln w="3175">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69" name="Text Placeholder 33"/>
          <p:cNvSpPr>
            <a:spLocks noGrp="1"/>
          </p:cNvSpPr>
          <p:nvPr>
            <p:ph type="body" sz="quarter" idx="18"/>
          </p:nvPr>
        </p:nvSpPr>
        <p:spPr>
          <a:xfrm>
            <a:off x="8606494" y="4084870"/>
            <a:ext cx="2285632" cy="307804"/>
          </a:xfrm>
          <a:prstGeom prst="rect">
            <a:avLst/>
          </a:prstGeom>
        </p:spPr>
        <p:txBody>
          <a:bodyPr wrap="square">
            <a:spAutoFit/>
          </a:bodyPr>
          <a:lstStyle>
            <a:lvl1pPr marL="0" indent="0">
              <a:buNone/>
              <a:defRPr kumimoji="0" lang="en-US" sz="1765" b="0" i="0" u="none" strike="noStrike" kern="0" cap="none" spc="-50" normalizeH="0" baseline="0" dirty="0" smtClean="0">
                <a:ln w="3175">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70" name="Text Placeholder 33"/>
          <p:cNvSpPr>
            <a:spLocks noGrp="1"/>
          </p:cNvSpPr>
          <p:nvPr>
            <p:ph type="body" sz="quarter" idx="19"/>
          </p:nvPr>
        </p:nvSpPr>
        <p:spPr>
          <a:xfrm>
            <a:off x="548640" y="2363398"/>
            <a:ext cx="1607250" cy="535531"/>
          </a:xfrm>
          <a:prstGeom prst="rect">
            <a:avLst/>
          </a:prstGeom>
        </p:spPr>
        <p:txBody>
          <a:bodyPr wrap="square">
            <a:spAutoFit/>
          </a:bodyPr>
          <a:lstStyle>
            <a:lvl1pPr marL="0" indent="0">
              <a:buNone/>
              <a:defRPr kumimoji="0" lang="en-US" sz="1765" b="0" i="0" u="none" strike="noStrike" kern="0" cap="none" spc="-50" normalizeH="0" baseline="0" dirty="0" smtClean="0">
                <a:ln w="3175">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71" name="Text Placeholder 33"/>
          <p:cNvSpPr>
            <a:spLocks noGrp="1"/>
          </p:cNvSpPr>
          <p:nvPr>
            <p:ph type="body" sz="quarter" idx="20"/>
          </p:nvPr>
        </p:nvSpPr>
        <p:spPr>
          <a:xfrm>
            <a:off x="1018806" y="4088677"/>
            <a:ext cx="2441174" cy="313932"/>
          </a:xfrm>
          <a:prstGeom prst="rect">
            <a:avLst/>
          </a:prstGeom>
        </p:spPr>
        <p:txBody>
          <a:bodyPr wrap="square">
            <a:spAutoFit/>
          </a:bodyPr>
          <a:lstStyle>
            <a:lvl1pPr marL="0" indent="0">
              <a:buNone/>
              <a:defRPr kumimoji="0" lang="en-US" sz="1765" b="0" i="0" u="none" strike="noStrike" kern="0" cap="none" spc="-50" normalizeH="0" baseline="0" dirty="0" smtClean="0">
                <a:ln w="3175">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defRPr>
            </a:lvl1pPr>
            <a:lvl2pPr marL="228556" indent="0">
              <a:buNone/>
              <a:defRPr lang="en-US" sz="1800" smtClean="0"/>
            </a:lvl2pPr>
            <a:lvl3pPr marL="685668" indent="0">
              <a:buNone/>
              <a:defRPr lang="en-US" sz="1800" smtClean="0"/>
            </a:lvl3pPr>
            <a:lvl4pPr marL="1142781" indent="0">
              <a:buNone/>
              <a:defRPr lang="en-US" smtClean="0"/>
            </a:lvl4pPr>
            <a:lvl5pPr marL="1599893" indent="0">
              <a:buNone/>
              <a:defRPr lang="en-US"/>
            </a:lvl5pPr>
          </a:lstStyle>
          <a:p>
            <a:pPr marL="0" lvl="0" defTabSz="913927" fontAlgn="base">
              <a:lnSpc>
                <a:spcPct val="80000"/>
              </a:lnSpc>
              <a:spcBef>
                <a:spcPct val="0"/>
              </a:spcBef>
              <a:spcAft>
                <a:spcPct val="0"/>
              </a:spcAft>
            </a:pPr>
            <a:r>
              <a:rPr lang="en-US" dirty="0"/>
              <a:t>Edit Master text styles</a:t>
            </a:r>
          </a:p>
        </p:txBody>
      </p:sp>
      <p:sp>
        <p:nvSpPr>
          <p:cNvPr id="19" name="Arc 18"/>
          <p:cNvSpPr/>
          <p:nvPr userDrawn="1"/>
        </p:nvSpPr>
        <p:spPr>
          <a:xfrm rot="5400000">
            <a:off x="2022424" y="-3610003"/>
            <a:ext cx="8067823" cy="8067823"/>
          </a:xfrm>
          <a:prstGeom prst="arc">
            <a:avLst>
              <a:gd name="adj1" fmla="val 15842410"/>
              <a:gd name="adj2" fmla="val 5756863"/>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119243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3 Circle 3">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3" name="Text Placeholder 2"/>
          <p:cNvSpPr>
            <a:spLocks noGrp="1"/>
          </p:cNvSpPr>
          <p:nvPr>
            <p:ph type="body" sz="quarter" idx="10"/>
          </p:nvPr>
        </p:nvSpPr>
        <p:spPr>
          <a:xfrm>
            <a:off x="918512" y="2108519"/>
            <a:ext cx="3200400" cy="3200400"/>
          </a:xfrm>
          <a:prstGeom prst="ellipse">
            <a:avLst/>
          </a:prstGeom>
          <a:solidFill>
            <a:schemeClr val="accent1">
              <a:alpha val="85000"/>
            </a:schemeClr>
          </a:solidFill>
        </p:spPr>
        <p:txBody>
          <a:bodyPr anchor="ctr"/>
          <a:lstStyle>
            <a:lvl1pPr marL="0" indent="0" algn="ctr">
              <a:buNone/>
              <a:defRPr sz="2400" spc="-50" baseline="0">
                <a:solidFill>
                  <a:schemeClr val="tx1"/>
                </a:solidFill>
                <a:latin typeface="Segoe UI" panose="020B0502040204020203" pitchFamily="34" charset="0"/>
                <a:cs typeface="Segoe UI" panose="020B0502040204020203" pitchFamily="34" charset="0"/>
              </a:defRPr>
            </a:lvl1pPr>
            <a:lvl2pPr marL="457112" indent="0" algn="ctr">
              <a:buNone/>
              <a:defRPr sz="2000" spc="-50" baseline="0">
                <a:solidFill>
                  <a:schemeClr val="bg1"/>
                </a:solidFill>
                <a:latin typeface="Segoe UI" panose="020B0502040204020203" pitchFamily="34" charset="0"/>
                <a:cs typeface="Segoe UI" panose="020B0502040204020203" pitchFamily="34" charset="0"/>
              </a:defRPr>
            </a:lvl2pPr>
            <a:lvl3pPr marL="914225" indent="0">
              <a:buNone/>
              <a:defRPr sz="1800" spc="-50" baseline="0">
                <a:solidFill>
                  <a:schemeClr val="bg1"/>
                </a:solidFill>
                <a:latin typeface="Segoe UI" panose="020B0502040204020203" pitchFamily="34" charset="0"/>
                <a:cs typeface="Segoe UI" panose="020B0502040204020203" pitchFamily="34" charset="0"/>
              </a:defRPr>
            </a:lvl3pPr>
            <a:lvl4pPr marL="1371337" indent="0">
              <a:buNone/>
              <a:defRPr sz="1600" spc="-50" baseline="0">
                <a:solidFill>
                  <a:schemeClr val="bg1"/>
                </a:solidFill>
                <a:latin typeface="Segoe UI" panose="020B0502040204020203" pitchFamily="34" charset="0"/>
                <a:cs typeface="Segoe UI" panose="020B0502040204020203" pitchFamily="34" charset="0"/>
              </a:defRPr>
            </a:lvl4pPr>
            <a:lvl5pPr marL="1828449" indent="0">
              <a:buNone/>
              <a:defRPr sz="1600" spc="-50" baseline="0">
                <a:solidFill>
                  <a:schemeClr val="bg1"/>
                </a:solidFill>
                <a:latin typeface="Segoe UI" panose="020B0502040204020203" pitchFamily="34" charset="0"/>
                <a:cs typeface="Segoe UI" panose="020B0502040204020203" pitchFamily="34" charset="0"/>
              </a:defRPr>
            </a:lvl5pPr>
          </a:lstStyle>
          <a:p>
            <a:pPr lvl="0"/>
            <a:r>
              <a:rPr lang="en-US" dirty="0"/>
              <a:t>Edit Master text styles</a:t>
            </a:r>
          </a:p>
        </p:txBody>
      </p:sp>
      <p:sp>
        <p:nvSpPr>
          <p:cNvPr id="13"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solidFill>
                  <a:schemeClr val="tx1"/>
                </a:solidFill>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8" name="Text Placeholder 2"/>
          <p:cNvSpPr>
            <a:spLocks noGrp="1"/>
          </p:cNvSpPr>
          <p:nvPr>
            <p:ph type="body" sz="quarter" idx="11"/>
          </p:nvPr>
        </p:nvSpPr>
        <p:spPr>
          <a:xfrm>
            <a:off x="4495800" y="2108519"/>
            <a:ext cx="3200400" cy="3200400"/>
          </a:xfrm>
          <a:prstGeom prst="ellipse">
            <a:avLst/>
          </a:prstGeom>
          <a:solidFill>
            <a:schemeClr val="accent1">
              <a:alpha val="85000"/>
            </a:schemeClr>
          </a:solidFill>
        </p:spPr>
        <p:txBody>
          <a:bodyPr anchor="ctr"/>
          <a:lstStyle>
            <a:lvl1pPr marL="0" indent="0" algn="ctr">
              <a:buNone/>
              <a:defRPr sz="2400" spc="-50" baseline="0">
                <a:solidFill>
                  <a:schemeClr val="tx1"/>
                </a:solidFill>
                <a:latin typeface="Segoe UI" panose="020B0502040204020203" pitchFamily="34" charset="0"/>
                <a:cs typeface="Segoe UI" panose="020B0502040204020203" pitchFamily="34" charset="0"/>
              </a:defRPr>
            </a:lvl1pPr>
            <a:lvl2pPr marL="457112" indent="0" algn="ctr">
              <a:buNone/>
              <a:defRPr sz="2000" spc="-50" baseline="0">
                <a:solidFill>
                  <a:schemeClr val="bg1"/>
                </a:solidFill>
                <a:latin typeface="Segoe UI" panose="020B0502040204020203" pitchFamily="34" charset="0"/>
                <a:cs typeface="Segoe UI" panose="020B0502040204020203" pitchFamily="34" charset="0"/>
              </a:defRPr>
            </a:lvl2pPr>
            <a:lvl3pPr marL="914225" indent="0">
              <a:buNone/>
              <a:defRPr sz="1800" spc="-50" baseline="0">
                <a:solidFill>
                  <a:schemeClr val="bg1"/>
                </a:solidFill>
                <a:latin typeface="Segoe UI" panose="020B0502040204020203" pitchFamily="34" charset="0"/>
                <a:cs typeface="Segoe UI" panose="020B0502040204020203" pitchFamily="34" charset="0"/>
              </a:defRPr>
            </a:lvl3pPr>
            <a:lvl4pPr marL="1371337" indent="0">
              <a:buNone/>
              <a:defRPr sz="1600" spc="-50" baseline="0">
                <a:solidFill>
                  <a:schemeClr val="bg1"/>
                </a:solidFill>
                <a:latin typeface="Segoe UI" panose="020B0502040204020203" pitchFamily="34" charset="0"/>
                <a:cs typeface="Segoe UI" panose="020B0502040204020203" pitchFamily="34" charset="0"/>
              </a:defRPr>
            </a:lvl4pPr>
            <a:lvl5pPr marL="1828449" indent="0">
              <a:buNone/>
              <a:defRPr sz="1600" spc="-50" baseline="0">
                <a:solidFill>
                  <a:schemeClr val="bg1"/>
                </a:solidFill>
                <a:latin typeface="Segoe UI" panose="020B0502040204020203" pitchFamily="34" charset="0"/>
                <a:cs typeface="Segoe UI" panose="020B0502040204020203" pitchFamily="34" charset="0"/>
              </a:defRPr>
            </a:lvl5pPr>
          </a:lstStyle>
          <a:p>
            <a:pPr lvl="0"/>
            <a:r>
              <a:rPr lang="en-US" dirty="0"/>
              <a:t>Edit Master text styles</a:t>
            </a:r>
          </a:p>
        </p:txBody>
      </p:sp>
      <p:sp>
        <p:nvSpPr>
          <p:cNvPr id="9" name="Text Placeholder 2"/>
          <p:cNvSpPr>
            <a:spLocks noGrp="1"/>
          </p:cNvSpPr>
          <p:nvPr>
            <p:ph type="body" sz="quarter" idx="12"/>
          </p:nvPr>
        </p:nvSpPr>
        <p:spPr>
          <a:xfrm>
            <a:off x="8073089" y="2108519"/>
            <a:ext cx="3200400" cy="3200400"/>
          </a:xfrm>
          <a:prstGeom prst="ellipse">
            <a:avLst/>
          </a:prstGeom>
          <a:solidFill>
            <a:schemeClr val="accent1">
              <a:alpha val="85000"/>
            </a:schemeClr>
          </a:solidFill>
        </p:spPr>
        <p:txBody>
          <a:bodyPr anchor="ctr"/>
          <a:lstStyle>
            <a:lvl1pPr marL="0" indent="0" algn="ctr">
              <a:buNone/>
              <a:defRPr sz="2400" spc="-50" baseline="0">
                <a:solidFill>
                  <a:schemeClr val="tx1"/>
                </a:solidFill>
                <a:latin typeface="Segoe UI" panose="020B0502040204020203" pitchFamily="34" charset="0"/>
                <a:cs typeface="Segoe UI" panose="020B0502040204020203" pitchFamily="34" charset="0"/>
              </a:defRPr>
            </a:lvl1pPr>
            <a:lvl2pPr marL="457112" indent="0" algn="ctr">
              <a:buNone/>
              <a:defRPr sz="2000" spc="-50" baseline="0">
                <a:solidFill>
                  <a:schemeClr val="bg1"/>
                </a:solidFill>
                <a:latin typeface="Segoe UI" panose="020B0502040204020203" pitchFamily="34" charset="0"/>
                <a:cs typeface="Segoe UI" panose="020B0502040204020203" pitchFamily="34" charset="0"/>
              </a:defRPr>
            </a:lvl2pPr>
            <a:lvl3pPr marL="914225" indent="0">
              <a:buNone/>
              <a:defRPr sz="1800" spc="-50" baseline="0">
                <a:solidFill>
                  <a:schemeClr val="bg1"/>
                </a:solidFill>
                <a:latin typeface="Segoe UI" panose="020B0502040204020203" pitchFamily="34" charset="0"/>
                <a:cs typeface="Segoe UI" panose="020B0502040204020203" pitchFamily="34" charset="0"/>
              </a:defRPr>
            </a:lvl3pPr>
            <a:lvl4pPr marL="1371337" indent="0">
              <a:buNone/>
              <a:defRPr sz="1600" spc="-50" baseline="0">
                <a:solidFill>
                  <a:schemeClr val="bg1"/>
                </a:solidFill>
                <a:latin typeface="Segoe UI" panose="020B0502040204020203" pitchFamily="34" charset="0"/>
                <a:cs typeface="Segoe UI" panose="020B0502040204020203" pitchFamily="34" charset="0"/>
              </a:defRPr>
            </a:lvl4pPr>
            <a:lvl5pPr marL="1828449" indent="0">
              <a:buNone/>
              <a:defRPr sz="1600" spc="-50" baseline="0">
                <a:solidFill>
                  <a:schemeClr val="bg1"/>
                </a:solidFill>
                <a:latin typeface="Segoe UI" panose="020B0502040204020203" pitchFamily="34" charset="0"/>
                <a:cs typeface="Segoe UI" panose="020B0502040204020203" pitchFamily="34" charset="0"/>
              </a:defRPr>
            </a:lvl5pPr>
          </a:lstStyle>
          <a:p>
            <a:pPr lvl="0"/>
            <a:r>
              <a:rPr lang="en-US" dirty="0"/>
              <a:t>Edit Master text styles</a:t>
            </a:r>
          </a:p>
        </p:txBody>
      </p:sp>
    </p:spTree>
    <p:extLst>
      <p:ext uri="{BB962C8B-B14F-4D97-AF65-F5344CB8AC3E}">
        <p14:creationId xmlns:p14="http://schemas.microsoft.com/office/powerpoint/2010/main" val="384256797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3 C4 Text">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3" name="Text Placeholder 2"/>
          <p:cNvSpPr>
            <a:spLocks noGrp="1"/>
          </p:cNvSpPr>
          <p:nvPr>
            <p:ph type="body" sz="quarter" idx="10"/>
          </p:nvPr>
        </p:nvSpPr>
        <p:spPr>
          <a:xfrm>
            <a:off x="548641" y="1828801"/>
            <a:ext cx="2560320" cy="4110037"/>
          </a:xfrm>
          <a:prstGeom prst="rect">
            <a:avLst/>
          </a:prstGeom>
        </p:spPr>
        <p:txBody>
          <a:bodyPr/>
          <a:lstStyle>
            <a:lvl1pPr marL="0" indent="0">
              <a:buNone/>
              <a:defRPr sz="1800" spc="-50" baseline="0">
                <a:latin typeface="Segoe UI" panose="020B0502040204020203" pitchFamily="34" charset="0"/>
                <a:cs typeface="Segoe UI" panose="020B0502040204020203" pitchFamily="34" charset="0"/>
              </a:defRPr>
            </a:lvl1pPr>
            <a:lvl2pPr marL="182845" indent="0">
              <a:buNone/>
              <a:defRPr sz="16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8" name="Text Placeholder 2"/>
          <p:cNvSpPr>
            <a:spLocks noGrp="1"/>
          </p:cNvSpPr>
          <p:nvPr>
            <p:ph type="body" sz="quarter" idx="11"/>
          </p:nvPr>
        </p:nvSpPr>
        <p:spPr>
          <a:xfrm>
            <a:off x="3341188" y="1828800"/>
            <a:ext cx="2560320" cy="4110037"/>
          </a:xfrm>
          <a:prstGeom prst="rect">
            <a:avLst/>
          </a:prstGeom>
        </p:spPr>
        <p:txBody>
          <a:bodyPr/>
          <a:lstStyle>
            <a:lvl1pPr marL="0" indent="0">
              <a:buNone/>
              <a:defRPr sz="1800" spc="-50" baseline="0">
                <a:latin typeface="Segoe UI" panose="020B0502040204020203" pitchFamily="34" charset="0"/>
                <a:cs typeface="Segoe UI" panose="020B0502040204020203" pitchFamily="34" charset="0"/>
              </a:defRPr>
            </a:lvl1pPr>
            <a:lvl2pPr marL="182845" indent="0">
              <a:buNone/>
              <a:defRPr sz="16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9" name="Text Placeholder 2"/>
          <p:cNvSpPr>
            <a:spLocks noGrp="1"/>
          </p:cNvSpPr>
          <p:nvPr>
            <p:ph type="body" sz="quarter" idx="12"/>
          </p:nvPr>
        </p:nvSpPr>
        <p:spPr>
          <a:xfrm>
            <a:off x="6133735" y="1828801"/>
            <a:ext cx="2560320" cy="4110037"/>
          </a:xfrm>
          <a:prstGeom prst="rect">
            <a:avLst/>
          </a:prstGeom>
        </p:spPr>
        <p:txBody>
          <a:bodyPr/>
          <a:lstStyle>
            <a:lvl1pPr marL="0" indent="0">
              <a:buNone/>
              <a:defRPr sz="1800" spc="-50" baseline="0">
                <a:latin typeface="Segoe UI" panose="020B0502040204020203" pitchFamily="34" charset="0"/>
                <a:cs typeface="Segoe UI" panose="020B0502040204020203" pitchFamily="34" charset="0"/>
              </a:defRPr>
            </a:lvl1pPr>
            <a:lvl2pPr marL="182845" indent="0">
              <a:buNone/>
              <a:defRPr sz="16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10" name="Text Placeholder 2"/>
          <p:cNvSpPr>
            <a:spLocks noGrp="1"/>
          </p:cNvSpPr>
          <p:nvPr>
            <p:ph type="body" sz="quarter" idx="13"/>
          </p:nvPr>
        </p:nvSpPr>
        <p:spPr>
          <a:xfrm>
            <a:off x="8926281" y="1828800"/>
            <a:ext cx="2560320" cy="4110037"/>
          </a:xfrm>
          <a:prstGeom prst="rect">
            <a:avLst/>
          </a:prstGeom>
        </p:spPr>
        <p:txBody>
          <a:bodyPr/>
          <a:lstStyle>
            <a:lvl1pPr marL="0" indent="0">
              <a:buNone/>
              <a:defRPr sz="1800" spc="-50" baseline="0">
                <a:latin typeface="Segoe UI" panose="020B0502040204020203" pitchFamily="34" charset="0"/>
                <a:cs typeface="Segoe UI" panose="020B0502040204020203" pitchFamily="34" charset="0"/>
              </a:defRPr>
            </a:lvl1pPr>
            <a:lvl2pPr marL="182845" indent="0">
              <a:buNone/>
              <a:defRPr sz="16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16"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18" name="Rectangle 17"/>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8815474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3 C4 Bullet">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3" name="Text Placeholder 2"/>
          <p:cNvSpPr>
            <a:spLocks noGrp="1"/>
          </p:cNvSpPr>
          <p:nvPr>
            <p:ph type="body" sz="quarter" idx="10"/>
          </p:nvPr>
        </p:nvSpPr>
        <p:spPr>
          <a:xfrm>
            <a:off x="548641" y="1828801"/>
            <a:ext cx="2560320" cy="4110037"/>
          </a:xfrm>
          <a:prstGeom prst="rect">
            <a:avLst/>
          </a:prstGeom>
        </p:spPr>
        <p:txBody>
          <a:bodyPr lIns="0"/>
          <a:lstStyle>
            <a:lvl1pPr marL="285695" indent="-182845">
              <a:buFont typeface="Wingdings" panose="05000000000000000000" pitchFamily="2" charset="2"/>
              <a:buChar char="§"/>
              <a:defRPr sz="1800" spc="-50" baseline="0">
                <a:latin typeface="Segoe UI" panose="020B0502040204020203" pitchFamily="34" charset="0"/>
                <a:cs typeface="Segoe UI" panose="020B0502040204020203" pitchFamily="34" charset="0"/>
              </a:defRPr>
            </a:lvl1pPr>
            <a:lvl2pPr marL="468540" indent="-182845">
              <a:buFont typeface="Wingdings" panose="05000000000000000000" pitchFamily="2" charset="2"/>
              <a:buChar char="§"/>
              <a:defRPr sz="16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8" name="Text Placeholder 2"/>
          <p:cNvSpPr>
            <a:spLocks noGrp="1"/>
          </p:cNvSpPr>
          <p:nvPr>
            <p:ph type="body" sz="quarter" idx="11"/>
          </p:nvPr>
        </p:nvSpPr>
        <p:spPr>
          <a:xfrm>
            <a:off x="3341187" y="1828800"/>
            <a:ext cx="2560320" cy="4110037"/>
          </a:xfrm>
          <a:prstGeom prst="rect">
            <a:avLst/>
          </a:prstGeom>
        </p:spPr>
        <p:txBody>
          <a:bodyPr lIns="0"/>
          <a:lstStyle>
            <a:lvl1pPr marL="285695" indent="-182845">
              <a:buFont typeface="Wingdings" panose="05000000000000000000" pitchFamily="2" charset="2"/>
              <a:buChar char="§"/>
              <a:defRPr sz="1800" spc="-50" baseline="0">
                <a:latin typeface="Segoe UI" panose="020B0502040204020203" pitchFamily="34" charset="0"/>
                <a:cs typeface="Segoe UI" panose="020B0502040204020203" pitchFamily="34" charset="0"/>
              </a:defRPr>
            </a:lvl1pPr>
            <a:lvl2pPr marL="468540" indent="-182845">
              <a:buFont typeface="Wingdings" panose="05000000000000000000" pitchFamily="2" charset="2"/>
              <a:buChar char="§"/>
              <a:defRPr sz="16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9" name="Text Placeholder 2"/>
          <p:cNvSpPr>
            <a:spLocks noGrp="1"/>
          </p:cNvSpPr>
          <p:nvPr>
            <p:ph type="body" sz="quarter" idx="12"/>
          </p:nvPr>
        </p:nvSpPr>
        <p:spPr>
          <a:xfrm>
            <a:off x="6133735" y="1828801"/>
            <a:ext cx="2560320" cy="4110037"/>
          </a:xfrm>
          <a:prstGeom prst="rect">
            <a:avLst/>
          </a:prstGeom>
        </p:spPr>
        <p:txBody>
          <a:bodyPr lIns="0"/>
          <a:lstStyle>
            <a:lvl1pPr marL="285695" indent="-182845">
              <a:buFont typeface="Wingdings" panose="05000000000000000000" pitchFamily="2" charset="2"/>
              <a:buChar char="§"/>
              <a:defRPr sz="1800" spc="-50" baseline="0">
                <a:latin typeface="Segoe UI" panose="020B0502040204020203" pitchFamily="34" charset="0"/>
                <a:cs typeface="Segoe UI" panose="020B0502040204020203" pitchFamily="34" charset="0"/>
              </a:defRPr>
            </a:lvl1pPr>
            <a:lvl2pPr marL="468540" indent="-182845">
              <a:buFont typeface="Wingdings" panose="05000000000000000000" pitchFamily="2" charset="2"/>
              <a:buChar char="§"/>
              <a:defRPr sz="16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10" name="Text Placeholder 2"/>
          <p:cNvSpPr>
            <a:spLocks noGrp="1"/>
          </p:cNvSpPr>
          <p:nvPr>
            <p:ph type="body" sz="quarter" idx="13"/>
          </p:nvPr>
        </p:nvSpPr>
        <p:spPr>
          <a:xfrm>
            <a:off x="8926281" y="1828800"/>
            <a:ext cx="2560320" cy="4110037"/>
          </a:xfrm>
          <a:prstGeom prst="rect">
            <a:avLst/>
          </a:prstGeom>
        </p:spPr>
        <p:txBody>
          <a:bodyPr lIns="0"/>
          <a:lstStyle>
            <a:lvl1pPr marL="285695" indent="-182845">
              <a:buFont typeface="Wingdings" panose="05000000000000000000" pitchFamily="2" charset="2"/>
              <a:buChar char="§"/>
              <a:defRPr sz="1800" spc="-50" baseline="0">
                <a:latin typeface="Segoe UI" panose="020B0502040204020203" pitchFamily="34" charset="0"/>
                <a:cs typeface="Segoe UI" panose="020B0502040204020203" pitchFamily="34" charset="0"/>
              </a:defRPr>
            </a:lvl1pPr>
            <a:lvl2pPr marL="468540" indent="-182845">
              <a:buFont typeface="Wingdings" panose="05000000000000000000" pitchFamily="2" charset="2"/>
              <a:buChar char="§"/>
              <a:defRPr sz="16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16"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18" name="Rectangle 17"/>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97283746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3 Text Bar">
    <p:spTree>
      <p:nvGrpSpPr>
        <p:cNvPr id="1" name=""/>
        <p:cNvGrpSpPr/>
        <p:nvPr/>
      </p:nvGrpSpPr>
      <p:grpSpPr>
        <a:xfrm>
          <a:off x="0" y="0"/>
          <a:ext cx="0" cy="0"/>
          <a:chOff x="0" y="0"/>
          <a:chExt cx="0" cy="0"/>
        </a:xfrm>
      </p:grpSpPr>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pPr defTabSz="914225">
              <a:defRPr/>
            </a:pPr>
            <a:fld id="{C2555A70-3761-409A-80C6-4DAEDF7E07DB}" type="slidenum">
              <a:rPr lang="en-US" smtClean="0"/>
              <a:pPr defTabSz="914225">
                <a:defRPr/>
              </a:pPr>
              <a:t>‹#›</a:t>
            </a:fld>
            <a:endParaRPr lang="en-US" dirty="0"/>
          </a:p>
        </p:txBody>
      </p:sp>
      <p:sp>
        <p:nvSpPr>
          <p:cNvPr id="14"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16" name="Rectangle 15"/>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8" name="Text Placeholder 10"/>
          <p:cNvSpPr>
            <a:spLocks noGrp="1"/>
          </p:cNvSpPr>
          <p:nvPr>
            <p:ph type="body" sz="quarter" idx="11"/>
          </p:nvPr>
        </p:nvSpPr>
        <p:spPr>
          <a:xfrm>
            <a:off x="555171" y="1828801"/>
            <a:ext cx="6675120" cy="3277820"/>
          </a:xfrm>
          <a:prstGeom prst="rect">
            <a:avLst/>
          </a:prstGeom>
        </p:spPr>
        <p:txBody>
          <a:bodyPr/>
          <a:lstStyle>
            <a:lvl1pPr>
              <a:defRPr lang="en-US" sz="2400" spc="-50" baseline="0" dirty="0" smtClean="0">
                <a:latin typeface="Segoe UI" panose="020B0502040204020203" pitchFamily="34" charset="0"/>
                <a:cs typeface="Segoe UI" panose="020B0502040204020203" pitchFamily="34" charset="0"/>
              </a:defRPr>
            </a:lvl1pPr>
          </a:lstStyle>
          <a:p>
            <a:pPr marL="0" lvl="0" indent="0">
              <a:buNone/>
            </a:pPr>
            <a:r>
              <a:rPr lang="en-US" dirty="0"/>
              <a:t>Edit Master text styles</a:t>
            </a:r>
          </a:p>
        </p:txBody>
      </p:sp>
      <p:sp>
        <p:nvSpPr>
          <p:cNvPr id="9" name="Rectangle 8"/>
          <p:cNvSpPr/>
          <p:nvPr userDrawn="1"/>
        </p:nvSpPr>
        <p:spPr>
          <a:xfrm>
            <a:off x="7793736" y="0"/>
            <a:ext cx="43982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2739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3 Bullet Bar">
    <p:spTree>
      <p:nvGrpSpPr>
        <p:cNvPr id="1" name=""/>
        <p:cNvGrpSpPr/>
        <p:nvPr/>
      </p:nvGrpSpPr>
      <p:grpSpPr>
        <a:xfrm>
          <a:off x="0" y="0"/>
          <a:ext cx="0" cy="0"/>
          <a:chOff x="0" y="0"/>
          <a:chExt cx="0" cy="0"/>
        </a:xfrm>
      </p:grpSpPr>
      <p:sp>
        <p:nvSpPr>
          <p:cNvPr id="3" name="Rectangle 2"/>
          <p:cNvSpPr/>
          <p:nvPr userDrawn="1"/>
        </p:nvSpPr>
        <p:spPr>
          <a:xfrm>
            <a:off x="7793736" y="0"/>
            <a:ext cx="43982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pPr defTabSz="914225">
              <a:defRPr/>
            </a:pPr>
            <a:fld id="{C2555A70-3761-409A-80C6-4DAEDF7E07DB}" type="slidenum">
              <a:rPr lang="en-US" smtClean="0"/>
              <a:pPr defTabSz="914225">
                <a:defRPr/>
              </a:pPr>
              <a:t>‹#›</a:t>
            </a:fld>
            <a:endParaRPr lang="en-US" dirty="0"/>
          </a:p>
        </p:txBody>
      </p:sp>
      <p:sp>
        <p:nvSpPr>
          <p:cNvPr id="14"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16" name="Rectangle 15"/>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8" name="Text Placeholder 10"/>
          <p:cNvSpPr>
            <a:spLocks noGrp="1"/>
          </p:cNvSpPr>
          <p:nvPr>
            <p:ph type="body" sz="quarter" idx="11"/>
          </p:nvPr>
        </p:nvSpPr>
        <p:spPr>
          <a:xfrm>
            <a:off x="555170" y="1828801"/>
            <a:ext cx="6675120" cy="3277820"/>
          </a:xfrm>
          <a:prstGeom prst="rect">
            <a:avLst/>
          </a:prstGeom>
        </p:spPr>
        <p:txBody>
          <a:bodyPr/>
          <a:lstStyle>
            <a:lvl1pPr>
              <a:defRPr lang="en-US" sz="2400" spc="-50" baseline="0" dirty="0">
                <a:latin typeface="Segoe UI" panose="020B0502040204020203" pitchFamily="34" charset="0"/>
                <a:cs typeface="Segoe UI" panose="020B0502040204020203" pitchFamily="34" charset="0"/>
              </a:defRPr>
            </a:lvl1pPr>
          </a:lstStyle>
          <a:p>
            <a:pPr marL="342834" lvl="0" indent="-342834">
              <a:buFont typeface="Wingdings" panose="05000000000000000000" pitchFamily="2" charset="2"/>
              <a:buChar char="§"/>
            </a:pPr>
            <a:r>
              <a:rPr lang="en-US" dirty="0"/>
              <a:t>Edit Master text styles</a:t>
            </a:r>
          </a:p>
        </p:txBody>
      </p:sp>
    </p:spTree>
    <p:extLst>
      <p:ext uri="{BB962C8B-B14F-4D97-AF65-F5344CB8AC3E}">
        <p14:creationId xmlns:p14="http://schemas.microsoft.com/office/powerpoint/2010/main" val="370084344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3 Text P">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7797739" y="1"/>
            <a:ext cx="4394263" cy="6858340"/>
          </a:xfrm>
          <a:prstGeom prst="rect">
            <a:avLst/>
          </a:prstGeom>
        </p:spPr>
      </p:pic>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pPr defTabSz="914225">
              <a:defRPr/>
            </a:pPr>
            <a:fld id="{C2555A70-3761-409A-80C6-4DAEDF7E07DB}" type="slidenum">
              <a:rPr lang="en-US" smtClean="0"/>
              <a:pPr defTabSz="914225">
                <a:defRPr/>
              </a:pPr>
              <a:t>‹#›</a:t>
            </a:fld>
            <a:endParaRPr lang="en-US" dirty="0"/>
          </a:p>
        </p:txBody>
      </p:sp>
      <p:sp>
        <p:nvSpPr>
          <p:cNvPr id="14"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16" name="Rectangle 15"/>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9" name="Text Placeholder 10"/>
          <p:cNvSpPr>
            <a:spLocks noGrp="1"/>
          </p:cNvSpPr>
          <p:nvPr>
            <p:ph type="body" sz="quarter" idx="11"/>
          </p:nvPr>
        </p:nvSpPr>
        <p:spPr>
          <a:xfrm>
            <a:off x="555171" y="1828801"/>
            <a:ext cx="6675120" cy="3277820"/>
          </a:xfrm>
          <a:prstGeom prst="rect">
            <a:avLst/>
          </a:prstGeom>
        </p:spPr>
        <p:txBody>
          <a:bodyPr/>
          <a:lstStyle>
            <a:lvl1pPr>
              <a:defRPr lang="en-US" sz="2400" spc="-50" baseline="0" dirty="0" smtClean="0">
                <a:latin typeface="Segoe UI" panose="020B0502040204020203" pitchFamily="34" charset="0"/>
                <a:cs typeface="Segoe UI" panose="020B0502040204020203" pitchFamily="34" charset="0"/>
              </a:defRPr>
            </a:lvl1pPr>
          </a:lstStyle>
          <a:p>
            <a:pPr marL="0" lvl="0" indent="0">
              <a:buNone/>
            </a:pPr>
            <a:r>
              <a:rPr lang="en-US" dirty="0"/>
              <a:t>Edit Master text styles</a:t>
            </a:r>
          </a:p>
        </p:txBody>
      </p:sp>
    </p:spTree>
    <p:extLst>
      <p:ext uri="{BB962C8B-B14F-4D97-AF65-F5344CB8AC3E}">
        <p14:creationId xmlns:p14="http://schemas.microsoft.com/office/powerpoint/2010/main" val="112285152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3 Bullet P">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7797739" y="1"/>
            <a:ext cx="4394263" cy="6858340"/>
          </a:xfrm>
          <a:prstGeom prst="rect">
            <a:avLst/>
          </a:prstGeom>
        </p:spPr>
      </p:pic>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pPr defTabSz="914225">
              <a:defRPr/>
            </a:pPr>
            <a:fld id="{C2555A70-3761-409A-80C6-4DAEDF7E07DB}" type="slidenum">
              <a:rPr lang="en-US" smtClean="0"/>
              <a:pPr defTabSz="914225">
                <a:defRPr/>
              </a:pPr>
              <a:t>‹#›</a:t>
            </a:fld>
            <a:endParaRPr lang="en-US" dirty="0"/>
          </a:p>
        </p:txBody>
      </p:sp>
      <p:sp>
        <p:nvSpPr>
          <p:cNvPr id="11" name="Text Placeholder 10"/>
          <p:cNvSpPr>
            <a:spLocks noGrp="1"/>
          </p:cNvSpPr>
          <p:nvPr>
            <p:ph type="body" sz="quarter" idx="11"/>
          </p:nvPr>
        </p:nvSpPr>
        <p:spPr>
          <a:xfrm>
            <a:off x="555171" y="1828801"/>
            <a:ext cx="6675120" cy="3277820"/>
          </a:xfrm>
          <a:prstGeom prst="rect">
            <a:avLst/>
          </a:prstGeom>
        </p:spPr>
        <p:txBody>
          <a:bodyPr/>
          <a:lstStyle>
            <a:lvl1pPr>
              <a:defRPr lang="en-US" sz="2400" spc="-50" baseline="0" dirty="0">
                <a:latin typeface="Segoe UI" panose="020B0502040204020203" pitchFamily="34" charset="0"/>
                <a:cs typeface="Segoe UI" panose="020B0502040204020203" pitchFamily="34" charset="0"/>
              </a:defRPr>
            </a:lvl1pPr>
          </a:lstStyle>
          <a:p>
            <a:pPr marL="342834" lvl="0" indent="-342834">
              <a:buFont typeface="Wingdings" panose="05000000000000000000" pitchFamily="2" charset="2"/>
              <a:buChar char="§"/>
            </a:pPr>
            <a:r>
              <a:rPr lang="en-US" dirty="0"/>
              <a:t>Edit Master text styles</a:t>
            </a:r>
          </a:p>
        </p:txBody>
      </p:sp>
      <p:sp>
        <p:nvSpPr>
          <p:cNvPr id="14"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16" name="Rectangle 15"/>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935351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2 Text PL">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lum bright="70000" contrast="-70000"/>
            <a:extLst/>
          </a:blip>
          <a:srcRect l="401" r="22638"/>
          <a:stretch/>
        </p:blipFill>
        <p:spPr>
          <a:xfrm>
            <a:off x="3842658" y="0"/>
            <a:ext cx="8349343" cy="6858000"/>
          </a:xfrm>
          <a:prstGeom prst="rect">
            <a:avLst/>
          </a:prstGeom>
        </p:spPr>
      </p:pic>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pPr defTabSz="914225">
              <a:defRPr/>
            </a:pPr>
            <a:fld id="{C2555A70-3761-409A-80C6-4DAEDF7E07DB}" type="slidenum">
              <a:rPr lang="en-US" smtClean="0"/>
              <a:pPr defTabSz="914225">
                <a:defRPr/>
              </a:pPr>
              <a:t>‹#›</a:t>
            </a:fld>
            <a:endParaRPr lang="en-US" dirty="0"/>
          </a:p>
        </p:txBody>
      </p:sp>
      <p:sp>
        <p:nvSpPr>
          <p:cNvPr id="11" name="Text Placeholder 10"/>
          <p:cNvSpPr>
            <a:spLocks noGrp="1"/>
          </p:cNvSpPr>
          <p:nvPr>
            <p:ph type="body" sz="quarter" idx="11"/>
          </p:nvPr>
        </p:nvSpPr>
        <p:spPr>
          <a:xfrm>
            <a:off x="555171" y="1828801"/>
            <a:ext cx="8804586" cy="4250418"/>
          </a:xfrm>
          <a:prstGeom prst="rect">
            <a:avLst/>
          </a:prstGeom>
        </p:spPr>
        <p:txBody>
          <a:bodyPr/>
          <a:lstStyle>
            <a:lvl1pPr>
              <a:defRPr lang="en-US" sz="2400" spc="-50" baseline="0" dirty="0" smtClean="0">
                <a:latin typeface="Segoe UI" panose="020B0502040204020203" pitchFamily="34" charset="0"/>
                <a:cs typeface="Segoe UI" panose="020B0502040204020203" pitchFamily="34" charset="0"/>
              </a:defRPr>
            </a:lvl1pPr>
          </a:lstStyle>
          <a:p>
            <a:pPr marL="0" lvl="0" indent="0">
              <a:buNone/>
            </a:pPr>
            <a:r>
              <a:rPr lang="en-US" dirty="0"/>
              <a:t>Edit Master text styles</a:t>
            </a:r>
          </a:p>
        </p:txBody>
      </p:sp>
      <p:sp>
        <p:nvSpPr>
          <p:cNvPr id="8" name="Title 1"/>
          <p:cNvSpPr>
            <a:spLocks noGrp="1"/>
          </p:cNvSpPr>
          <p:nvPr>
            <p:ph type="ctrTitle" hasCustomPrompt="1"/>
          </p:nvPr>
        </p:nvSpPr>
        <p:spPr>
          <a:xfrm>
            <a:off x="555172" y="561750"/>
            <a:ext cx="4731152" cy="655846"/>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 </a:t>
            </a:r>
            <a:br>
              <a:rPr lang="en-US" dirty="0"/>
            </a:br>
            <a:r>
              <a:rPr lang="en-US" dirty="0"/>
              <a:t>Master title</a:t>
            </a:r>
          </a:p>
        </p:txBody>
      </p:sp>
      <p:sp>
        <p:nvSpPr>
          <p:cNvPr id="9" name="Rectangle 8"/>
          <p:cNvSpPr/>
          <p:nvPr userDrawn="1"/>
        </p:nvSpPr>
        <p:spPr>
          <a:xfrm flipH="1">
            <a:off x="484632" y="548641"/>
            <a:ext cx="64008"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12" name="Rectangle 11"/>
          <p:cNvSpPr/>
          <p:nvPr userDrawn="1"/>
        </p:nvSpPr>
        <p:spPr>
          <a:xfrm>
            <a:off x="5286324" y="6560021"/>
            <a:ext cx="1646605" cy="233590"/>
          </a:xfrm>
          <a:prstGeom prst="rect">
            <a:avLst/>
          </a:prstGeom>
        </p:spPr>
        <p:txBody>
          <a:bodyPr wrap="none">
            <a:spAutoFit/>
          </a:bodyPr>
          <a:lstStyle/>
          <a:p>
            <a:r>
              <a:rPr kumimoji="0" lang="en-US" sz="900" b="0" i="0" u="none" strike="noStrike" kern="1200" cap="none" spc="0" normalizeH="0" baseline="0" noProof="0" dirty="0">
                <a:ln>
                  <a:noFill/>
                </a:ln>
                <a:solidFill>
                  <a:srgbClr val="3C3C3C"/>
                </a:solidFill>
                <a:effectLst/>
                <a:uLnTx/>
                <a:uFillTx/>
                <a:latin typeface="+mn-lt"/>
                <a:ea typeface="+mn-ea"/>
                <a:cs typeface="Segoe UI" panose="020B0502040204020203" pitchFamily="34" charset="0"/>
              </a:rPr>
              <a:t>MICROSOFT CONFIDENTIAL</a:t>
            </a:r>
            <a:endParaRPr lang="en-US" sz="1800" dirty="0"/>
          </a:p>
        </p:txBody>
      </p:sp>
    </p:spTree>
    <p:extLst>
      <p:ext uri="{BB962C8B-B14F-4D97-AF65-F5344CB8AC3E}">
        <p14:creationId xmlns:p14="http://schemas.microsoft.com/office/powerpoint/2010/main" val="342536108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3 Text PL">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lum bright="70000" contrast="-70000"/>
            <a:extLst/>
          </a:blip>
          <a:srcRect l="401" r="22638"/>
          <a:stretch/>
        </p:blipFill>
        <p:spPr>
          <a:xfrm>
            <a:off x="3842658" y="0"/>
            <a:ext cx="8349343" cy="6858000"/>
          </a:xfrm>
          <a:prstGeom prst="rect">
            <a:avLst/>
          </a:prstGeom>
        </p:spPr>
      </p:pic>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pPr defTabSz="914225">
              <a:defRPr/>
            </a:pPr>
            <a:fld id="{C2555A70-3761-409A-80C6-4DAEDF7E07DB}" type="slidenum">
              <a:rPr lang="en-US" smtClean="0"/>
              <a:pPr defTabSz="914225">
                <a:defRPr/>
              </a:pPr>
              <a:t>‹#›</a:t>
            </a:fld>
            <a:endParaRPr lang="en-US" dirty="0"/>
          </a:p>
        </p:txBody>
      </p:sp>
      <p:sp>
        <p:nvSpPr>
          <p:cNvPr id="11" name="Text Placeholder 10"/>
          <p:cNvSpPr>
            <a:spLocks noGrp="1"/>
          </p:cNvSpPr>
          <p:nvPr>
            <p:ph type="body" sz="quarter" idx="11"/>
          </p:nvPr>
        </p:nvSpPr>
        <p:spPr>
          <a:xfrm>
            <a:off x="555171" y="1828801"/>
            <a:ext cx="8804586" cy="4250418"/>
          </a:xfrm>
          <a:prstGeom prst="rect">
            <a:avLst/>
          </a:prstGeom>
        </p:spPr>
        <p:txBody>
          <a:bodyPr/>
          <a:lstStyle>
            <a:lvl1pPr>
              <a:defRPr lang="en-US" sz="2400" spc="-50" baseline="0" dirty="0" smtClean="0">
                <a:latin typeface="Segoe UI" panose="020B0502040204020203" pitchFamily="34" charset="0"/>
                <a:cs typeface="Segoe UI" panose="020B0502040204020203" pitchFamily="34" charset="0"/>
              </a:defRPr>
            </a:lvl1pPr>
          </a:lstStyle>
          <a:p>
            <a:pPr marL="0" lvl="0" indent="0">
              <a:buNone/>
            </a:pPr>
            <a:r>
              <a:rPr lang="en-US" dirty="0"/>
              <a:t>Edit Master text styles</a:t>
            </a:r>
          </a:p>
        </p:txBody>
      </p:sp>
      <p:sp>
        <p:nvSpPr>
          <p:cNvPr id="8"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9" name="Rectangle 8"/>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12" name="Rectangle 11"/>
          <p:cNvSpPr/>
          <p:nvPr userDrawn="1"/>
        </p:nvSpPr>
        <p:spPr>
          <a:xfrm>
            <a:off x="5286324" y="6560021"/>
            <a:ext cx="1646605" cy="233590"/>
          </a:xfrm>
          <a:prstGeom prst="rect">
            <a:avLst/>
          </a:prstGeom>
        </p:spPr>
        <p:txBody>
          <a:bodyPr wrap="none">
            <a:spAutoFit/>
          </a:bodyPr>
          <a:lstStyle/>
          <a:p>
            <a:r>
              <a:rPr kumimoji="0" lang="en-US" sz="900" b="0" i="0" u="none" strike="noStrike" kern="1200" cap="none" spc="0" normalizeH="0" baseline="0" noProof="0" dirty="0">
                <a:ln>
                  <a:noFill/>
                </a:ln>
                <a:solidFill>
                  <a:srgbClr val="3C3C3C"/>
                </a:solidFill>
                <a:effectLst/>
                <a:uLnTx/>
                <a:uFillTx/>
                <a:latin typeface="+mn-lt"/>
                <a:ea typeface="+mn-ea"/>
                <a:cs typeface="Segoe UI" panose="020B0502040204020203" pitchFamily="34" charset="0"/>
              </a:rPr>
              <a:t>MICROSOFT CONFIDENTIAL</a:t>
            </a:r>
            <a:endParaRPr lang="en-US" sz="1800" dirty="0"/>
          </a:p>
        </p:txBody>
      </p:sp>
    </p:spTree>
    <p:extLst>
      <p:ext uri="{BB962C8B-B14F-4D97-AF65-F5344CB8AC3E}">
        <p14:creationId xmlns:p14="http://schemas.microsoft.com/office/powerpoint/2010/main" val="314661055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5D508-575E-4A7C-84D3-0541B84F03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DA0948-34F5-40DE-B672-C6A47147C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6F13A0-4742-4874-AABD-D77D18B66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E0B7E2-DF2B-413F-AB25-0EA62F8F03ED}"/>
              </a:ext>
            </a:extLst>
          </p:cNvPr>
          <p:cNvSpPr>
            <a:spLocks noGrp="1"/>
          </p:cNvSpPr>
          <p:nvPr>
            <p:ph type="dt" sz="half" idx="10"/>
          </p:nvPr>
        </p:nvSpPr>
        <p:spPr/>
        <p:txBody>
          <a:bodyPr/>
          <a:lstStyle/>
          <a:p>
            <a:fld id="{2F2E17A5-2925-47E2-953D-02C0FACF8A30}" type="datetimeFigureOut">
              <a:rPr lang="en-US" smtClean="0"/>
              <a:t>3/20/2019</a:t>
            </a:fld>
            <a:endParaRPr lang="en-US"/>
          </a:p>
        </p:txBody>
      </p:sp>
      <p:sp>
        <p:nvSpPr>
          <p:cNvPr id="6" name="Footer Placeholder 5">
            <a:extLst>
              <a:ext uri="{FF2B5EF4-FFF2-40B4-BE49-F238E27FC236}">
                <a16:creationId xmlns:a16="http://schemas.microsoft.com/office/drawing/2014/main" id="{859383EE-59A0-4EB1-8BE2-CE4460A4A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AE35C-03A5-4EFC-BC49-93F5AC27F537}"/>
              </a:ext>
            </a:extLst>
          </p:cNvPr>
          <p:cNvSpPr>
            <a:spLocks noGrp="1"/>
          </p:cNvSpPr>
          <p:nvPr>
            <p:ph type="sldNum" sz="quarter" idx="12"/>
          </p:nvPr>
        </p:nvSpPr>
        <p:spPr/>
        <p:txBody>
          <a:bodyPr/>
          <a:lstStyle/>
          <a:p>
            <a:fld id="{8618142A-4F9E-40D6-8358-0BE0D5729734}" type="slidenum">
              <a:rPr lang="en-US" smtClean="0"/>
              <a:t>‹#›</a:t>
            </a:fld>
            <a:endParaRPr lang="en-US"/>
          </a:p>
        </p:txBody>
      </p:sp>
    </p:spTree>
    <p:extLst>
      <p:ext uri="{BB962C8B-B14F-4D97-AF65-F5344CB8AC3E}">
        <p14:creationId xmlns:p14="http://schemas.microsoft.com/office/powerpoint/2010/main" val="33516014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4 Text PL">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lum bright="70000" contrast="-70000"/>
            <a:extLst/>
          </a:blip>
          <a:srcRect l="401" r="22638"/>
          <a:stretch/>
        </p:blipFill>
        <p:spPr>
          <a:xfrm>
            <a:off x="3842658" y="0"/>
            <a:ext cx="8349343" cy="6858000"/>
          </a:xfrm>
          <a:prstGeom prst="rect">
            <a:avLst/>
          </a:prstGeom>
        </p:spPr>
      </p:pic>
      <p:sp>
        <p:nvSpPr>
          <p:cNvPr id="17"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pPr defTabSz="914225">
              <a:defRPr/>
            </a:pPr>
            <a:fld id="{C2555A70-3761-409A-80C6-4DAEDF7E07DB}" type="slidenum">
              <a:rPr lang="en-US" smtClean="0"/>
              <a:pPr defTabSz="914225">
                <a:defRPr/>
              </a:pPr>
              <a:t>‹#›</a:t>
            </a:fld>
            <a:endParaRPr lang="en-US" dirty="0"/>
          </a:p>
        </p:txBody>
      </p:sp>
      <p:sp>
        <p:nvSpPr>
          <p:cNvPr id="9" name="Rectangle 8"/>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12" name="Title 1"/>
          <p:cNvSpPr>
            <a:spLocks noGrp="1"/>
          </p:cNvSpPr>
          <p:nvPr>
            <p:ph type="ctrTitle" hasCustomPrompt="1"/>
          </p:nvPr>
        </p:nvSpPr>
        <p:spPr>
          <a:xfrm>
            <a:off x="555171" y="561750"/>
            <a:ext cx="3200400" cy="13584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a:t>
            </a:r>
            <a:br>
              <a:rPr lang="en-US" dirty="0"/>
            </a:br>
            <a:r>
              <a:rPr lang="en-US" dirty="0"/>
              <a:t>title</a:t>
            </a:r>
          </a:p>
        </p:txBody>
      </p:sp>
      <p:sp>
        <p:nvSpPr>
          <p:cNvPr id="13" name="Text Placeholder 2"/>
          <p:cNvSpPr>
            <a:spLocks noGrp="1"/>
          </p:cNvSpPr>
          <p:nvPr>
            <p:ph type="body" sz="quarter" idx="10"/>
          </p:nvPr>
        </p:nvSpPr>
        <p:spPr>
          <a:xfrm>
            <a:off x="548640" y="2220686"/>
            <a:ext cx="10996482" cy="3718151"/>
          </a:xfrm>
          <a:prstGeom prst="rect">
            <a:avLst/>
          </a:prstGeom>
        </p:spPr>
        <p:txBody>
          <a:bodyPr/>
          <a:lstStyle>
            <a:lvl1pPr marL="342834" indent="-342834">
              <a:buFont typeface="Wingdings" panose="05000000000000000000" pitchFamily="2" charset="2"/>
              <a:buChar char="§"/>
              <a:defRPr sz="2400" spc="-50" baseline="0">
                <a:latin typeface="Segoe UI" panose="020B0502040204020203" pitchFamily="34" charset="0"/>
                <a:cs typeface="Segoe UI" panose="020B0502040204020203" pitchFamily="34" charset="0"/>
              </a:defRPr>
            </a:lvl1pPr>
            <a:lvl2pPr marL="694810" indent="-342834">
              <a:buFont typeface="Wingdings" panose="05000000000000000000" pitchFamily="2" charset="2"/>
              <a:buChar char="§"/>
              <a:defRPr sz="2000" spc="-50" baseline="0">
                <a:latin typeface="Segoe UI" panose="020B0502040204020203" pitchFamily="34" charset="0"/>
                <a:cs typeface="Segoe UI" panose="020B0502040204020203" pitchFamily="34" charset="0"/>
              </a:defRPr>
            </a:lvl2pPr>
            <a:lvl3pPr marL="914225" indent="0">
              <a:buNone/>
              <a:defRPr sz="1800">
                <a:latin typeface="Segoe UI" panose="020B0502040204020203" pitchFamily="34" charset="0"/>
                <a:cs typeface="Segoe UI" panose="020B0502040204020203" pitchFamily="34" charset="0"/>
              </a:defRPr>
            </a:lvl3pPr>
            <a:lvl4pPr marL="1371337" indent="0">
              <a:buNone/>
              <a:defRPr sz="1600">
                <a:latin typeface="Segoe UI" panose="020B0502040204020203" pitchFamily="34" charset="0"/>
                <a:cs typeface="Segoe UI" panose="020B0502040204020203" pitchFamily="34" charset="0"/>
              </a:defRPr>
            </a:lvl4pPr>
            <a:lvl5pPr marL="1828449" indent="0">
              <a:buNone/>
              <a:defRPr sz="16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p:txBody>
      </p:sp>
      <p:sp>
        <p:nvSpPr>
          <p:cNvPr id="14" name="Rectangle 13"/>
          <p:cNvSpPr/>
          <p:nvPr userDrawn="1"/>
        </p:nvSpPr>
        <p:spPr>
          <a:xfrm flipH="1">
            <a:off x="484632" y="548640"/>
            <a:ext cx="64008"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userDrawn="1"/>
        </p:nvSpPr>
        <p:spPr>
          <a:xfrm>
            <a:off x="5286324" y="6560021"/>
            <a:ext cx="1646605" cy="233590"/>
          </a:xfrm>
          <a:prstGeom prst="rect">
            <a:avLst/>
          </a:prstGeom>
        </p:spPr>
        <p:txBody>
          <a:bodyPr wrap="none">
            <a:spAutoFit/>
          </a:bodyPr>
          <a:lstStyle/>
          <a:p>
            <a:r>
              <a:rPr kumimoji="0" lang="en-US" sz="900" b="0" i="0" u="none" strike="noStrike" kern="1200" cap="none" spc="0" normalizeH="0" baseline="0" noProof="0" dirty="0">
                <a:ln>
                  <a:noFill/>
                </a:ln>
                <a:solidFill>
                  <a:srgbClr val="3C3C3C"/>
                </a:solidFill>
                <a:effectLst/>
                <a:uLnTx/>
                <a:uFillTx/>
                <a:latin typeface="+mn-lt"/>
                <a:ea typeface="+mn-ea"/>
                <a:cs typeface="Segoe UI" panose="020B0502040204020203" pitchFamily="34" charset="0"/>
              </a:rPr>
              <a:t>MICROSOFT CONFIDENTIAL</a:t>
            </a:r>
            <a:endParaRPr lang="en-US" sz="1800" dirty="0"/>
          </a:p>
        </p:txBody>
      </p:sp>
    </p:spTree>
    <p:extLst>
      <p:ext uri="{BB962C8B-B14F-4D97-AF65-F5344CB8AC3E}">
        <p14:creationId xmlns:p14="http://schemas.microsoft.com/office/powerpoint/2010/main" val="154428245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FBAE40"/>
          </p15:clr>
        </p15:guide>
        <p15:guide id="2" orient="horz" pos="4032">
          <p15:clr>
            <a:srgbClr val="FBAE40"/>
          </p15:clr>
        </p15:guide>
        <p15:guide id="3" orient="horz" pos="28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duotone>
              <a:schemeClr val="bg2">
                <a:shade val="45000"/>
                <a:satMod val="135000"/>
              </a:schemeClr>
              <a:prstClr val="white"/>
            </a:duotone>
            <a:extLst/>
          </a:blip>
          <a:srcRect l="2266"/>
          <a:stretch/>
        </p:blipFill>
        <p:spPr>
          <a:xfrm>
            <a:off x="1" y="0"/>
            <a:ext cx="12189309" cy="6858000"/>
          </a:xfrm>
          <a:prstGeom prst="rect">
            <a:avLst/>
          </a:prstGeom>
          <a:ln>
            <a:noFill/>
          </a:ln>
        </p:spPr>
      </p:pic>
      <p:sp>
        <p:nvSpPr>
          <p:cNvPr id="6" name="Rectangle 5"/>
          <p:cNvSpPr/>
          <p:nvPr userDrawn="1"/>
        </p:nvSpPr>
        <p:spPr>
          <a:xfrm>
            <a:off x="-2691"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Slide Number Placeholder 3"/>
          <p:cNvSpPr>
            <a:spLocks noGrp="1"/>
          </p:cNvSpPr>
          <p:nvPr>
            <p:ph type="sldNum" sz="quarter" idx="11"/>
          </p:nvPr>
        </p:nvSpPr>
        <p:spPr/>
        <p:txBody>
          <a:bodyPr/>
          <a:lstStyle/>
          <a:p>
            <a:pPr defTabSz="914225">
              <a:defRPr/>
            </a:pPr>
            <a:fld id="{C2555A70-3761-409A-80C6-4DAEDF7E07DB}" type="slidenum">
              <a:rPr lang="en-US" smtClean="0"/>
              <a:pPr defTabSz="914225">
                <a:defRPr/>
              </a:pPr>
              <a:t>‹#›</a:t>
            </a:fld>
            <a:endParaRPr lang="en-US" dirty="0"/>
          </a:p>
        </p:txBody>
      </p:sp>
      <p:sp>
        <p:nvSpPr>
          <p:cNvPr id="7" name="Rectangle 6"/>
          <p:cNvSpPr/>
          <p:nvPr userDrawn="1"/>
        </p:nvSpPr>
        <p:spPr>
          <a:xfrm>
            <a:off x="548640" y="6492876"/>
            <a:ext cx="1735042" cy="365125"/>
          </a:xfrm>
          <a:prstGeom prst="rect">
            <a:avLst/>
          </a:prstGeom>
        </p:spPr>
        <p:txBody>
          <a:bodyPr wrap="square" anchor="ctr">
            <a:noAutofit/>
          </a:bodyPr>
          <a:lstStyle/>
          <a:p>
            <a:r>
              <a:rPr lang="en-US" sz="1200" spc="-60" baseline="0" dirty="0">
                <a:solidFill>
                  <a:schemeClr val="tx1"/>
                </a:solidFill>
                <a:effectLst/>
                <a:latin typeface="Segoe UI Semibold" panose="020B0702040204020203" pitchFamily="34" charset="0"/>
                <a:ea typeface="Segoe UI" panose="020B0502040204020203" pitchFamily="34" charset="0"/>
              </a:rPr>
              <a:t>Worldwide Communities</a:t>
            </a:r>
            <a:endParaRPr lang="en-US" sz="1200" spc="-60" baseline="0" dirty="0">
              <a:solidFill>
                <a:schemeClr val="tx1"/>
              </a:solidFill>
            </a:endParaRPr>
          </a:p>
        </p:txBody>
      </p:sp>
      <p:sp>
        <p:nvSpPr>
          <p:cNvPr id="8" name="Rectangle 7"/>
          <p:cNvSpPr/>
          <p:nvPr userDrawn="1"/>
        </p:nvSpPr>
        <p:spPr>
          <a:xfrm>
            <a:off x="5286324" y="6560021"/>
            <a:ext cx="1646605" cy="233590"/>
          </a:xfrm>
          <a:prstGeom prst="rect">
            <a:avLst/>
          </a:prstGeom>
        </p:spPr>
        <p:txBody>
          <a:bodyPr wrap="none">
            <a:spAutoFit/>
          </a:bodyPr>
          <a:lstStyle/>
          <a:p>
            <a:r>
              <a:rPr kumimoji="0" lang="en-US" sz="900" b="0" i="0" u="none" strike="noStrike" kern="1200" cap="none" spc="0" normalizeH="0" baseline="0" noProof="0" dirty="0">
                <a:ln>
                  <a:noFill/>
                </a:ln>
                <a:solidFill>
                  <a:srgbClr val="3C3C3C"/>
                </a:solidFill>
                <a:effectLst/>
                <a:uLnTx/>
                <a:uFillTx/>
                <a:latin typeface="+mn-lt"/>
                <a:ea typeface="+mn-ea"/>
                <a:cs typeface="Segoe UI" panose="020B0502040204020203" pitchFamily="34" charset="0"/>
              </a:rPr>
              <a:t>MICROSOFT CONFIDENTIAL</a:t>
            </a:r>
            <a:endParaRPr lang="en-US" sz="1800" dirty="0"/>
          </a:p>
        </p:txBody>
      </p:sp>
    </p:spTree>
    <p:extLst>
      <p:ext uri="{BB962C8B-B14F-4D97-AF65-F5344CB8AC3E}">
        <p14:creationId xmlns:p14="http://schemas.microsoft.com/office/powerpoint/2010/main" val="34184613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duotone>
              <a:schemeClr val="bg2">
                <a:shade val="45000"/>
                <a:satMod val="135000"/>
              </a:schemeClr>
              <a:prstClr val="white"/>
            </a:duotone>
            <a:extLst/>
          </a:blip>
          <a:srcRect l="2266"/>
          <a:stretch/>
        </p:blipFill>
        <p:spPr>
          <a:xfrm>
            <a:off x="2691" y="0"/>
            <a:ext cx="12189309" cy="6858000"/>
          </a:xfrm>
          <a:prstGeom prst="rect">
            <a:avLst/>
          </a:prstGeom>
          <a:ln>
            <a:noFill/>
          </a:ln>
        </p:spPr>
      </p:pic>
      <p:sp>
        <p:nvSpPr>
          <p:cNvPr id="6" name="Rectangle 5"/>
          <p:cNvSpPr/>
          <p:nvPr userDrawn="1"/>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Slide Number Placeholder 3"/>
          <p:cNvSpPr>
            <a:spLocks noGrp="1"/>
          </p:cNvSpPr>
          <p:nvPr>
            <p:ph type="sldNum" sz="quarter" idx="11"/>
          </p:nvPr>
        </p:nvSpPr>
        <p:spPr/>
        <p:txBody>
          <a:bodyPr/>
          <a:lstStyle/>
          <a:p>
            <a:pPr defTabSz="914225">
              <a:defRPr/>
            </a:pPr>
            <a:fld id="{C2555A70-3761-409A-80C6-4DAEDF7E07DB}" type="slidenum">
              <a:rPr lang="en-US" smtClean="0"/>
              <a:pPr defTabSz="914225">
                <a:defRPr/>
              </a:pPr>
              <a:t>‹#›</a:t>
            </a:fld>
            <a:endParaRPr lang="en-US" dirty="0"/>
          </a:p>
        </p:txBody>
      </p:sp>
      <p:sp>
        <p:nvSpPr>
          <p:cNvPr id="7" name="Title 1"/>
          <p:cNvSpPr>
            <a:spLocks noGrp="1"/>
          </p:cNvSpPr>
          <p:nvPr>
            <p:ph type="ctrTitle" hasCustomPrompt="1"/>
          </p:nvPr>
        </p:nvSpPr>
        <p:spPr>
          <a:xfrm>
            <a:off x="555171" y="561750"/>
            <a:ext cx="2790542" cy="6726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 </a:t>
            </a:r>
            <a:br>
              <a:rPr lang="en-US" dirty="0"/>
            </a:br>
            <a:r>
              <a:rPr lang="en-US" dirty="0"/>
              <a:t>Master title</a:t>
            </a:r>
          </a:p>
        </p:txBody>
      </p:sp>
      <p:sp>
        <p:nvSpPr>
          <p:cNvPr id="9" name="Rectangle 8"/>
          <p:cNvSpPr/>
          <p:nvPr userDrawn="1"/>
        </p:nvSpPr>
        <p:spPr>
          <a:xfrm flipH="1">
            <a:off x="484632" y="548641"/>
            <a:ext cx="64008"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8" name="Rectangle 7"/>
          <p:cNvSpPr/>
          <p:nvPr userDrawn="1"/>
        </p:nvSpPr>
        <p:spPr>
          <a:xfrm>
            <a:off x="548640" y="6492876"/>
            <a:ext cx="1735042" cy="365125"/>
          </a:xfrm>
          <a:prstGeom prst="rect">
            <a:avLst/>
          </a:prstGeom>
        </p:spPr>
        <p:txBody>
          <a:bodyPr wrap="square" anchor="ctr">
            <a:noAutofit/>
          </a:bodyPr>
          <a:lstStyle/>
          <a:p>
            <a:r>
              <a:rPr lang="en-US" sz="1200" spc="-60" baseline="0" dirty="0">
                <a:solidFill>
                  <a:schemeClr val="tx1"/>
                </a:solidFill>
                <a:effectLst/>
                <a:latin typeface="Segoe UI Semibold" panose="020B0702040204020203" pitchFamily="34" charset="0"/>
                <a:ea typeface="Segoe UI" panose="020B0502040204020203" pitchFamily="34" charset="0"/>
              </a:rPr>
              <a:t>Worldwide Communities</a:t>
            </a:r>
            <a:endParaRPr lang="en-US" sz="1200" spc="-60" baseline="0" dirty="0">
              <a:solidFill>
                <a:schemeClr val="tx1"/>
              </a:solidFill>
            </a:endParaRPr>
          </a:p>
        </p:txBody>
      </p:sp>
      <p:sp>
        <p:nvSpPr>
          <p:cNvPr id="10" name="Rectangle 9"/>
          <p:cNvSpPr/>
          <p:nvPr userDrawn="1"/>
        </p:nvSpPr>
        <p:spPr>
          <a:xfrm>
            <a:off x="5286324" y="6560021"/>
            <a:ext cx="1646605" cy="233590"/>
          </a:xfrm>
          <a:prstGeom prst="rect">
            <a:avLst/>
          </a:prstGeom>
        </p:spPr>
        <p:txBody>
          <a:bodyPr wrap="none">
            <a:spAutoFit/>
          </a:bodyPr>
          <a:lstStyle/>
          <a:p>
            <a:r>
              <a:rPr kumimoji="0" lang="en-US" sz="900" b="0" i="0" u="none" strike="noStrike" kern="1200" cap="none" spc="0" normalizeH="0" baseline="0" noProof="0" dirty="0">
                <a:ln>
                  <a:noFill/>
                </a:ln>
                <a:solidFill>
                  <a:srgbClr val="3C3C3C"/>
                </a:solidFill>
                <a:effectLst/>
                <a:uLnTx/>
                <a:uFillTx/>
                <a:latin typeface="+mn-lt"/>
                <a:ea typeface="+mn-ea"/>
                <a:cs typeface="Segoe UI" panose="020B0502040204020203" pitchFamily="34" charset="0"/>
              </a:rPr>
              <a:t>MICROSOFT CONFIDENTIAL</a:t>
            </a:r>
            <a:endParaRPr lang="en-US" sz="1800" dirty="0"/>
          </a:p>
        </p:txBody>
      </p:sp>
    </p:spTree>
    <p:extLst>
      <p:ext uri="{BB962C8B-B14F-4D97-AF65-F5344CB8AC3E}">
        <p14:creationId xmlns:p14="http://schemas.microsoft.com/office/powerpoint/2010/main" val="8721627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2 Tex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duotone>
              <a:schemeClr val="bg2">
                <a:shade val="45000"/>
                <a:satMod val="135000"/>
              </a:schemeClr>
              <a:prstClr val="white"/>
            </a:duotone>
            <a:extLst/>
          </a:blip>
          <a:srcRect l="2266"/>
          <a:stretch/>
        </p:blipFill>
        <p:spPr>
          <a:xfrm>
            <a:off x="2691" y="0"/>
            <a:ext cx="12189309" cy="6858000"/>
          </a:xfrm>
          <a:prstGeom prst="rect">
            <a:avLst/>
          </a:prstGeom>
          <a:ln>
            <a:noFill/>
          </a:ln>
        </p:spPr>
      </p:pic>
      <p:sp>
        <p:nvSpPr>
          <p:cNvPr id="6" name="Rectangle 5"/>
          <p:cNvSpPr/>
          <p:nvPr userDrawn="1"/>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Slide Number Placeholder 3"/>
          <p:cNvSpPr>
            <a:spLocks noGrp="1"/>
          </p:cNvSpPr>
          <p:nvPr>
            <p:ph type="sldNum" sz="quarter" idx="11"/>
          </p:nvPr>
        </p:nvSpPr>
        <p:spPr/>
        <p:txBody>
          <a:bodyPr/>
          <a:lstStyle/>
          <a:p>
            <a:pPr defTabSz="914225">
              <a:defRPr/>
            </a:pPr>
            <a:fld id="{C2555A70-3761-409A-80C6-4DAEDF7E07DB}" type="slidenum">
              <a:rPr lang="en-US" smtClean="0"/>
              <a:pPr defTabSz="914225">
                <a:defRPr/>
              </a:pPr>
              <a:t>‹#›</a:t>
            </a:fld>
            <a:endParaRPr lang="en-US" dirty="0"/>
          </a:p>
        </p:txBody>
      </p:sp>
      <p:sp>
        <p:nvSpPr>
          <p:cNvPr id="9" name="Text Placeholder 10"/>
          <p:cNvSpPr>
            <a:spLocks noGrp="1"/>
          </p:cNvSpPr>
          <p:nvPr>
            <p:ph type="body" sz="quarter" idx="12"/>
          </p:nvPr>
        </p:nvSpPr>
        <p:spPr>
          <a:xfrm>
            <a:off x="555171" y="1828801"/>
            <a:ext cx="7598229" cy="3277820"/>
          </a:xfrm>
          <a:prstGeom prst="rect">
            <a:avLst/>
          </a:prstGeom>
        </p:spPr>
        <p:txBody>
          <a:bodyPr/>
          <a:lstStyle>
            <a:lvl1pPr>
              <a:defRPr lang="en-US" sz="2400" spc="-50" baseline="0" dirty="0" smtClean="0">
                <a:latin typeface="Segoe UI" panose="020B0502040204020203" pitchFamily="34" charset="0"/>
                <a:cs typeface="Segoe UI" panose="020B0502040204020203" pitchFamily="34" charset="0"/>
              </a:defRPr>
            </a:lvl1pPr>
          </a:lstStyle>
          <a:p>
            <a:pPr marL="0" lvl="0" indent="0">
              <a:buNone/>
            </a:pPr>
            <a:r>
              <a:rPr lang="en-US" dirty="0"/>
              <a:t>Edit Master text styles</a:t>
            </a:r>
          </a:p>
        </p:txBody>
      </p:sp>
      <p:sp>
        <p:nvSpPr>
          <p:cNvPr id="10" name="Title 1"/>
          <p:cNvSpPr>
            <a:spLocks noGrp="1"/>
          </p:cNvSpPr>
          <p:nvPr>
            <p:ph type="ctrTitle" hasCustomPrompt="1"/>
          </p:nvPr>
        </p:nvSpPr>
        <p:spPr>
          <a:xfrm>
            <a:off x="555171" y="561750"/>
            <a:ext cx="2790542" cy="67269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edit </a:t>
            </a:r>
            <a:br>
              <a:rPr lang="en-US" dirty="0"/>
            </a:br>
            <a:r>
              <a:rPr lang="en-US" dirty="0"/>
              <a:t>Master title</a:t>
            </a:r>
          </a:p>
        </p:txBody>
      </p:sp>
      <p:sp>
        <p:nvSpPr>
          <p:cNvPr id="11" name="Rectangle 10"/>
          <p:cNvSpPr/>
          <p:nvPr userDrawn="1"/>
        </p:nvSpPr>
        <p:spPr>
          <a:xfrm flipH="1">
            <a:off x="484632" y="548641"/>
            <a:ext cx="64008"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12" name="Rectangle 11"/>
          <p:cNvSpPr/>
          <p:nvPr userDrawn="1"/>
        </p:nvSpPr>
        <p:spPr>
          <a:xfrm>
            <a:off x="548640" y="6492876"/>
            <a:ext cx="1735042" cy="365125"/>
          </a:xfrm>
          <a:prstGeom prst="rect">
            <a:avLst/>
          </a:prstGeom>
        </p:spPr>
        <p:txBody>
          <a:bodyPr wrap="square" anchor="ctr">
            <a:noAutofit/>
          </a:bodyPr>
          <a:lstStyle/>
          <a:p>
            <a:r>
              <a:rPr lang="en-US" sz="1200" spc="-60" baseline="0" dirty="0">
                <a:solidFill>
                  <a:schemeClr val="tx1"/>
                </a:solidFill>
                <a:effectLst/>
                <a:latin typeface="Segoe UI Semibold" panose="020B0702040204020203" pitchFamily="34" charset="0"/>
                <a:ea typeface="Segoe UI" panose="020B0502040204020203" pitchFamily="34" charset="0"/>
              </a:rPr>
              <a:t>Worldwide Communities</a:t>
            </a:r>
            <a:endParaRPr lang="en-US" sz="1200" spc="-60" baseline="0" dirty="0">
              <a:solidFill>
                <a:schemeClr val="tx1"/>
              </a:solidFill>
            </a:endParaRPr>
          </a:p>
        </p:txBody>
      </p:sp>
      <p:sp>
        <p:nvSpPr>
          <p:cNvPr id="13" name="Rectangle 12"/>
          <p:cNvSpPr/>
          <p:nvPr userDrawn="1"/>
        </p:nvSpPr>
        <p:spPr>
          <a:xfrm>
            <a:off x="5286324" y="6560021"/>
            <a:ext cx="1646605" cy="233590"/>
          </a:xfrm>
          <a:prstGeom prst="rect">
            <a:avLst/>
          </a:prstGeom>
        </p:spPr>
        <p:txBody>
          <a:bodyPr wrap="none">
            <a:spAutoFit/>
          </a:bodyPr>
          <a:lstStyle/>
          <a:p>
            <a:r>
              <a:rPr kumimoji="0" lang="en-US" sz="900" b="0" i="0" u="none" strike="noStrike" kern="1200" cap="none" spc="0" normalizeH="0" baseline="0" noProof="0" dirty="0">
                <a:ln>
                  <a:noFill/>
                </a:ln>
                <a:solidFill>
                  <a:srgbClr val="3C3C3C"/>
                </a:solidFill>
                <a:effectLst/>
                <a:uLnTx/>
                <a:uFillTx/>
                <a:latin typeface="+mn-lt"/>
                <a:ea typeface="+mn-ea"/>
                <a:cs typeface="Segoe UI" panose="020B0502040204020203" pitchFamily="34" charset="0"/>
              </a:rPr>
              <a:t>MICROSOFT CONFIDENTIAL</a:t>
            </a:r>
            <a:endParaRPr lang="en-US" sz="1800" dirty="0"/>
          </a:p>
        </p:txBody>
      </p:sp>
    </p:spTree>
    <p:extLst>
      <p:ext uri="{BB962C8B-B14F-4D97-AF65-F5344CB8AC3E}">
        <p14:creationId xmlns:p14="http://schemas.microsoft.com/office/powerpoint/2010/main" val="40153806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3">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duotone>
              <a:schemeClr val="bg2">
                <a:shade val="45000"/>
                <a:satMod val="135000"/>
              </a:schemeClr>
              <a:prstClr val="white"/>
            </a:duotone>
            <a:extLst/>
          </a:blip>
          <a:srcRect l="2266"/>
          <a:stretch/>
        </p:blipFill>
        <p:spPr>
          <a:xfrm>
            <a:off x="2691" y="0"/>
            <a:ext cx="12189309" cy="6858000"/>
          </a:xfrm>
          <a:prstGeom prst="rect">
            <a:avLst/>
          </a:prstGeom>
          <a:ln>
            <a:noFill/>
          </a:ln>
        </p:spPr>
      </p:pic>
      <p:sp>
        <p:nvSpPr>
          <p:cNvPr id="6" name="Rectangle 5"/>
          <p:cNvSpPr/>
          <p:nvPr userDrawn="1"/>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Slide Number Placeholder 3"/>
          <p:cNvSpPr>
            <a:spLocks noGrp="1"/>
          </p:cNvSpPr>
          <p:nvPr>
            <p:ph type="sldNum" sz="quarter" idx="11"/>
          </p:nvPr>
        </p:nvSpPr>
        <p:spPr/>
        <p:txBody>
          <a:bodyPr/>
          <a:lstStyle/>
          <a:p>
            <a:pPr defTabSz="914225">
              <a:defRPr/>
            </a:pPr>
            <a:fld id="{C2555A70-3761-409A-80C6-4DAEDF7E07DB}" type="slidenum">
              <a:rPr lang="en-US" smtClean="0"/>
              <a:pPr defTabSz="914225">
                <a:defRPr/>
              </a:pPr>
              <a:t>‹#›</a:t>
            </a:fld>
            <a:endParaRPr lang="en-US" dirty="0"/>
          </a:p>
        </p:txBody>
      </p:sp>
      <p:sp>
        <p:nvSpPr>
          <p:cNvPr id="7"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8" name="Rectangle 7"/>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9" name="Rectangle 8"/>
          <p:cNvSpPr/>
          <p:nvPr userDrawn="1"/>
        </p:nvSpPr>
        <p:spPr>
          <a:xfrm>
            <a:off x="548640" y="6492876"/>
            <a:ext cx="1735042" cy="365125"/>
          </a:xfrm>
          <a:prstGeom prst="rect">
            <a:avLst/>
          </a:prstGeom>
        </p:spPr>
        <p:txBody>
          <a:bodyPr wrap="square" anchor="ctr">
            <a:noAutofit/>
          </a:bodyPr>
          <a:lstStyle/>
          <a:p>
            <a:r>
              <a:rPr lang="en-US" sz="1200" spc="-60" baseline="0" dirty="0">
                <a:solidFill>
                  <a:schemeClr val="tx1"/>
                </a:solidFill>
                <a:effectLst/>
                <a:latin typeface="Segoe UI Semibold" panose="020B0702040204020203" pitchFamily="34" charset="0"/>
                <a:ea typeface="Segoe UI" panose="020B0502040204020203" pitchFamily="34" charset="0"/>
              </a:rPr>
              <a:t>Worldwide Communities</a:t>
            </a:r>
            <a:endParaRPr lang="en-US" sz="1200" spc="-60" baseline="0" dirty="0">
              <a:solidFill>
                <a:schemeClr val="tx1"/>
              </a:solidFill>
            </a:endParaRPr>
          </a:p>
        </p:txBody>
      </p:sp>
      <p:sp>
        <p:nvSpPr>
          <p:cNvPr id="10" name="Rectangle 9"/>
          <p:cNvSpPr/>
          <p:nvPr userDrawn="1"/>
        </p:nvSpPr>
        <p:spPr>
          <a:xfrm>
            <a:off x="5286324" y="6560021"/>
            <a:ext cx="1646605" cy="233590"/>
          </a:xfrm>
          <a:prstGeom prst="rect">
            <a:avLst/>
          </a:prstGeom>
        </p:spPr>
        <p:txBody>
          <a:bodyPr wrap="none">
            <a:spAutoFit/>
          </a:bodyPr>
          <a:lstStyle/>
          <a:p>
            <a:r>
              <a:rPr kumimoji="0" lang="en-US" sz="900" b="0" i="0" u="none" strike="noStrike" kern="1200" cap="none" spc="0" normalizeH="0" baseline="0" noProof="0" dirty="0">
                <a:ln>
                  <a:noFill/>
                </a:ln>
                <a:solidFill>
                  <a:srgbClr val="3C3C3C"/>
                </a:solidFill>
                <a:effectLst/>
                <a:uLnTx/>
                <a:uFillTx/>
                <a:latin typeface="+mn-lt"/>
                <a:ea typeface="+mn-ea"/>
                <a:cs typeface="Segoe UI" panose="020B0502040204020203" pitchFamily="34" charset="0"/>
              </a:rPr>
              <a:t>MICROSOFT CONFIDENTIAL</a:t>
            </a:r>
            <a:endParaRPr lang="en-US" sz="1800" dirty="0"/>
          </a:p>
        </p:txBody>
      </p:sp>
    </p:spTree>
    <p:extLst>
      <p:ext uri="{BB962C8B-B14F-4D97-AF65-F5344CB8AC3E}">
        <p14:creationId xmlns:p14="http://schemas.microsoft.com/office/powerpoint/2010/main" val="31829639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3 Tex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duotone>
              <a:schemeClr val="bg2">
                <a:shade val="45000"/>
                <a:satMod val="135000"/>
              </a:schemeClr>
              <a:prstClr val="white"/>
            </a:duotone>
            <a:extLst/>
          </a:blip>
          <a:srcRect l="2266"/>
          <a:stretch/>
        </p:blipFill>
        <p:spPr>
          <a:xfrm>
            <a:off x="2691" y="0"/>
            <a:ext cx="12189309" cy="6858000"/>
          </a:xfrm>
          <a:prstGeom prst="rect">
            <a:avLst/>
          </a:prstGeom>
          <a:ln>
            <a:noFill/>
          </a:ln>
        </p:spPr>
      </p:pic>
      <p:sp>
        <p:nvSpPr>
          <p:cNvPr id="6" name="Rectangle 5"/>
          <p:cNvSpPr/>
          <p:nvPr userDrawn="1"/>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Slide Number Placeholder 3"/>
          <p:cNvSpPr>
            <a:spLocks noGrp="1"/>
          </p:cNvSpPr>
          <p:nvPr>
            <p:ph type="sldNum" sz="quarter" idx="11"/>
          </p:nvPr>
        </p:nvSpPr>
        <p:spPr/>
        <p:txBody>
          <a:bodyPr/>
          <a:lstStyle/>
          <a:p>
            <a:pPr defTabSz="914225">
              <a:defRPr/>
            </a:pPr>
            <a:fld id="{C2555A70-3761-409A-80C6-4DAEDF7E07DB}" type="slidenum">
              <a:rPr lang="en-US" smtClean="0"/>
              <a:pPr defTabSz="914225">
                <a:defRPr/>
              </a:pPr>
              <a:t>‹#›</a:t>
            </a:fld>
            <a:endParaRPr lang="en-US" dirty="0"/>
          </a:p>
        </p:txBody>
      </p:sp>
      <p:sp>
        <p:nvSpPr>
          <p:cNvPr id="7" name="Title 1"/>
          <p:cNvSpPr>
            <a:spLocks noGrp="1"/>
          </p:cNvSpPr>
          <p:nvPr>
            <p:ph type="ctrTitle" hasCustomPrompt="1"/>
          </p:nvPr>
        </p:nvSpPr>
        <p:spPr>
          <a:xfrm>
            <a:off x="555171" y="561751"/>
            <a:ext cx="3200400" cy="992730"/>
          </a:xfrm>
          <a:prstGeom prst="rect">
            <a:avLst/>
          </a:prstGeom>
        </p:spPr>
        <p:txBody>
          <a:bodyPr anchor="t">
            <a:noAutofit/>
          </a:bodyPr>
          <a:lstStyle>
            <a:lvl1pPr algn="l">
              <a:lnSpc>
                <a:spcPct val="70000"/>
              </a:lnSpc>
              <a:defRPr sz="3200">
                <a:latin typeface="Segoe UI" panose="020B0502040204020203" pitchFamily="34" charset="0"/>
                <a:cs typeface="Segoe UI" panose="020B0502040204020203" pitchFamily="34" charset="0"/>
              </a:defRPr>
            </a:lvl1pPr>
          </a:lstStyle>
          <a:p>
            <a:r>
              <a:rPr lang="en-US" dirty="0"/>
              <a:t>Click to </a:t>
            </a:r>
            <a:br>
              <a:rPr lang="en-US" dirty="0"/>
            </a:br>
            <a:r>
              <a:rPr lang="en-US" dirty="0"/>
              <a:t>edit </a:t>
            </a:r>
            <a:br>
              <a:rPr lang="en-US" dirty="0"/>
            </a:br>
            <a:r>
              <a:rPr lang="en-US" dirty="0"/>
              <a:t>Master title</a:t>
            </a:r>
          </a:p>
        </p:txBody>
      </p:sp>
      <p:sp>
        <p:nvSpPr>
          <p:cNvPr id="8" name="Rectangle 7"/>
          <p:cNvSpPr/>
          <p:nvPr userDrawn="1"/>
        </p:nvSpPr>
        <p:spPr>
          <a:xfrm flipH="1">
            <a:off x="484632" y="548640"/>
            <a:ext cx="64008"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9" name="Text Placeholder 10"/>
          <p:cNvSpPr>
            <a:spLocks noGrp="1"/>
          </p:cNvSpPr>
          <p:nvPr>
            <p:ph type="body" sz="quarter" idx="12"/>
          </p:nvPr>
        </p:nvSpPr>
        <p:spPr>
          <a:xfrm>
            <a:off x="555171" y="1828801"/>
            <a:ext cx="7598229" cy="3277820"/>
          </a:xfrm>
          <a:prstGeom prst="rect">
            <a:avLst/>
          </a:prstGeom>
        </p:spPr>
        <p:txBody>
          <a:bodyPr/>
          <a:lstStyle>
            <a:lvl1pPr>
              <a:defRPr lang="en-US" sz="2400" spc="-50" baseline="0" dirty="0" smtClean="0">
                <a:latin typeface="Segoe UI" panose="020B0502040204020203" pitchFamily="34" charset="0"/>
                <a:cs typeface="Segoe UI" panose="020B0502040204020203" pitchFamily="34" charset="0"/>
              </a:defRPr>
            </a:lvl1pPr>
          </a:lstStyle>
          <a:p>
            <a:pPr marL="0" lvl="0" indent="0">
              <a:buNone/>
            </a:pPr>
            <a:r>
              <a:rPr lang="en-US" dirty="0"/>
              <a:t>Edit Master text styles</a:t>
            </a:r>
          </a:p>
        </p:txBody>
      </p:sp>
      <p:sp>
        <p:nvSpPr>
          <p:cNvPr id="10" name="Rectangle 9"/>
          <p:cNvSpPr/>
          <p:nvPr userDrawn="1"/>
        </p:nvSpPr>
        <p:spPr>
          <a:xfrm>
            <a:off x="548640" y="6492876"/>
            <a:ext cx="1735042" cy="365125"/>
          </a:xfrm>
          <a:prstGeom prst="rect">
            <a:avLst/>
          </a:prstGeom>
        </p:spPr>
        <p:txBody>
          <a:bodyPr wrap="square" anchor="ctr">
            <a:noAutofit/>
          </a:bodyPr>
          <a:lstStyle/>
          <a:p>
            <a:r>
              <a:rPr lang="en-US" sz="1200" spc="-60" baseline="0" dirty="0">
                <a:solidFill>
                  <a:schemeClr val="tx1"/>
                </a:solidFill>
                <a:effectLst/>
                <a:latin typeface="Segoe UI Semibold" panose="020B0702040204020203" pitchFamily="34" charset="0"/>
                <a:ea typeface="Segoe UI" panose="020B0502040204020203" pitchFamily="34" charset="0"/>
              </a:rPr>
              <a:t>Worldwide Communities</a:t>
            </a:r>
            <a:endParaRPr lang="en-US" sz="1200" spc="-60" baseline="0" dirty="0">
              <a:solidFill>
                <a:schemeClr val="tx1"/>
              </a:solidFill>
            </a:endParaRPr>
          </a:p>
        </p:txBody>
      </p:sp>
      <p:sp>
        <p:nvSpPr>
          <p:cNvPr id="11" name="Rectangle 10"/>
          <p:cNvSpPr/>
          <p:nvPr userDrawn="1"/>
        </p:nvSpPr>
        <p:spPr>
          <a:xfrm>
            <a:off x="5286324" y="6560021"/>
            <a:ext cx="1646605" cy="233590"/>
          </a:xfrm>
          <a:prstGeom prst="rect">
            <a:avLst/>
          </a:prstGeom>
        </p:spPr>
        <p:txBody>
          <a:bodyPr wrap="none">
            <a:spAutoFit/>
          </a:bodyPr>
          <a:lstStyle/>
          <a:p>
            <a:r>
              <a:rPr kumimoji="0" lang="en-US" sz="900" b="0" i="0" u="none" strike="noStrike" kern="1200" cap="none" spc="0" normalizeH="0" baseline="0" noProof="0" dirty="0">
                <a:ln>
                  <a:noFill/>
                </a:ln>
                <a:solidFill>
                  <a:srgbClr val="3C3C3C"/>
                </a:solidFill>
                <a:effectLst/>
                <a:uLnTx/>
                <a:uFillTx/>
                <a:latin typeface="+mn-lt"/>
                <a:ea typeface="+mn-ea"/>
                <a:cs typeface="Segoe UI" panose="020B0502040204020203" pitchFamily="34" charset="0"/>
              </a:rPr>
              <a:t>MICROSOFT CONFIDENTIAL</a:t>
            </a:r>
            <a:endParaRPr lang="en-US" sz="1800" dirty="0"/>
          </a:p>
        </p:txBody>
      </p:sp>
    </p:spTree>
    <p:extLst>
      <p:ext uri="{BB962C8B-B14F-4D97-AF65-F5344CB8AC3E}">
        <p14:creationId xmlns:p14="http://schemas.microsoft.com/office/powerpoint/2010/main" val="10805862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770647" y="-1005"/>
            <a:ext cx="8739112" cy="620109"/>
          </a:xfrm>
          <a:prstGeom prst="rect">
            <a:avLst/>
          </a:prstGeom>
          <a:noFill/>
          <a:effectLst/>
        </p:spPr>
        <p:txBody>
          <a:bodyPr lIns="91440" anchor="b">
            <a:noAutofit/>
          </a:bodyPr>
          <a:lstStyle>
            <a:lvl1pPr>
              <a:defRPr b="0">
                <a:solidFill>
                  <a:schemeClr val="accent4"/>
                </a:solidFill>
              </a:defRPr>
            </a:lvl1pPr>
          </a:lstStyle>
          <a:p>
            <a:r>
              <a:rPr lang="en-US" dirty="0"/>
              <a:t>Click to edit slide title</a:t>
            </a:r>
          </a:p>
        </p:txBody>
      </p:sp>
      <p:sp>
        <p:nvSpPr>
          <p:cNvPr id="8" name="Subtitle 2"/>
          <p:cNvSpPr>
            <a:spLocks noGrp="1"/>
          </p:cNvSpPr>
          <p:nvPr>
            <p:ph type="subTitle" idx="1" hasCustomPrompt="1"/>
          </p:nvPr>
        </p:nvSpPr>
        <p:spPr>
          <a:xfrm>
            <a:off x="770647" y="628629"/>
            <a:ext cx="8739112" cy="388890"/>
          </a:xfrm>
          <a:prstGeom prst="rect">
            <a:avLst/>
          </a:prstGeom>
        </p:spPr>
        <p:txBody>
          <a:bodyPr lIns="91440" anchor="t">
            <a:noAutofit/>
          </a:bodyPr>
          <a:lstStyle>
            <a:lvl1pPr marL="0" indent="0" algn="l" defTabSz="457112" rtl="0" eaLnBrk="1" latinLnBrk="0" hangingPunct="1">
              <a:spcBef>
                <a:spcPct val="20000"/>
              </a:spcBef>
              <a:spcAft>
                <a:spcPts val="600"/>
              </a:spcAft>
              <a:buFont typeface="Arial"/>
              <a:buNone/>
              <a:defRPr lang="en-US" sz="2000" b="0" kern="1200" baseline="0" dirty="0">
                <a:solidFill>
                  <a:schemeClr val="tx2"/>
                </a:solidFill>
                <a:effectLst/>
                <a:latin typeface="Calibri" pitchFamily="34" charset="0"/>
                <a:ea typeface="+mn-ea"/>
                <a:cs typeface="Calibri" pitchFamily="34" charset="0"/>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Click to edit slide subtitle or leave empty</a:t>
            </a:r>
          </a:p>
        </p:txBody>
      </p:sp>
      <p:sp>
        <p:nvSpPr>
          <p:cNvPr id="10" name="Rectangle 9"/>
          <p:cNvSpPr/>
          <p:nvPr/>
        </p:nvSpPr>
        <p:spPr>
          <a:xfrm>
            <a:off x="0" y="2"/>
            <a:ext cx="9509760" cy="45719"/>
          </a:xfrm>
          <a:prstGeom prst="rect">
            <a:avLst/>
          </a:prstGeom>
          <a:gradFill flip="none" rotWithShape="1">
            <a:gsLst>
              <a:gs pos="0">
                <a:schemeClr val="accent5"/>
              </a:gs>
              <a:gs pos="100000">
                <a:schemeClr val="accent4"/>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12" rtl="0" eaLnBrk="1" latinLnBrk="0" hangingPunct="1"/>
            <a:endParaRPr lang="en-US" sz="1800" kern="1200" dirty="0">
              <a:solidFill>
                <a:schemeClr val="lt1"/>
              </a:solidFill>
              <a:latin typeface="+mn-lt"/>
              <a:ea typeface="+mn-ea"/>
              <a:cs typeface="+mn-cs"/>
            </a:endParaRPr>
          </a:p>
        </p:txBody>
      </p:sp>
      <p:sp>
        <p:nvSpPr>
          <p:cNvPr id="9" name="Rectangle 8"/>
          <p:cNvSpPr/>
          <p:nvPr/>
        </p:nvSpPr>
        <p:spPr>
          <a:xfrm>
            <a:off x="0" y="2"/>
            <a:ext cx="9509760" cy="45719"/>
          </a:xfrm>
          <a:prstGeom prst="rect">
            <a:avLst/>
          </a:prstGeom>
          <a:gradFill flip="none" rotWithShape="1">
            <a:gsLst>
              <a:gs pos="0">
                <a:schemeClr val="accent5"/>
              </a:gs>
              <a:gs pos="100000">
                <a:schemeClr val="accent4"/>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12" rtl="0" eaLnBrk="1" latinLnBrk="0" hangingPunct="1"/>
            <a:endParaRPr lang="en-US" sz="1800" kern="1200" dirty="0">
              <a:solidFill>
                <a:schemeClr val="lt1"/>
              </a:solidFill>
              <a:latin typeface="+mn-lt"/>
              <a:ea typeface="+mn-ea"/>
              <a:cs typeface="+mn-cs"/>
            </a:endParaRPr>
          </a:p>
        </p:txBody>
      </p:sp>
      <p:sp>
        <p:nvSpPr>
          <p:cNvPr id="6" name="TextBox 5"/>
          <p:cNvSpPr txBox="1"/>
          <p:nvPr/>
        </p:nvSpPr>
        <p:spPr>
          <a:xfrm>
            <a:off x="753627" y="6564116"/>
            <a:ext cx="7910285" cy="265009"/>
          </a:xfrm>
          <a:prstGeom prst="rect">
            <a:avLst/>
          </a:prstGeom>
          <a:noFill/>
        </p:spPr>
        <p:txBody>
          <a:bodyPr wrap="square" rtlCol="0">
            <a:spAutoFit/>
          </a:bodyPr>
          <a:lstStyle/>
          <a:p>
            <a:pPr marL="0" marR="0" indent="0" algn="l" defTabSz="457112" rtl="0" eaLnBrk="1" fontAlgn="auto" latinLnBrk="0" hangingPunct="1">
              <a:lnSpc>
                <a:spcPct val="100000"/>
              </a:lnSpc>
              <a:spcBef>
                <a:spcPts val="0"/>
              </a:spcBef>
              <a:spcAft>
                <a:spcPts val="0"/>
              </a:spcAft>
              <a:buClrTx/>
              <a:buSzTx/>
              <a:buFontTx/>
              <a:buNone/>
              <a:tabLst/>
              <a:defRPr/>
            </a:pPr>
            <a:r>
              <a:rPr lang="en-US" sz="1100" dirty="0">
                <a:solidFill>
                  <a:schemeClr val="tx2"/>
                </a:solidFill>
                <a:cs typeface="Calibri" pitchFamily="34" charset="0"/>
              </a:rPr>
              <a:t>Worldwide Communities : connection - knowledge - readiness : Office of the CTO</a:t>
            </a:r>
          </a:p>
        </p:txBody>
      </p:sp>
      <p:pic>
        <p:nvPicPr>
          <p:cNvPr id="11" name="Picture 10" descr="wwcommunities_logo_M.JPG"/>
          <p:cNvPicPr>
            <a:picLocks noChangeAspect="1"/>
          </p:cNvPicPr>
          <p:nvPr/>
        </p:nvPicPr>
        <p:blipFill>
          <a:blip r:embed="rId2" cstate="print"/>
          <a:stretch>
            <a:fillRect/>
          </a:stretch>
        </p:blipFill>
        <p:spPr>
          <a:xfrm>
            <a:off x="9954810" y="140730"/>
            <a:ext cx="1894207" cy="428520"/>
          </a:xfrm>
          <a:prstGeom prst="rect">
            <a:avLst/>
          </a:prstGeom>
        </p:spPr>
      </p:pic>
      <p:sp>
        <p:nvSpPr>
          <p:cNvPr id="12" name="Rectangle 11"/>
          <p:cNvSpPr/>
          <p:nvPr userDrawn="1"/>
        </p:nvSpPr>
        <p:spPr>
          <a:xfrm>
            <a:off x="0" y="2"/>
            <a:ext cx="9509760" cy="45719"/>
          </a:xfrm>
          <a:prstGeom prst="rect">
            <a:avLst/>
          </a:prstGeom>
          <a:gradFill flip="none" rotWithShape="1">
            <a:gsLst>
              <a:gs pos="0">
                <a:schemeClr val="accent5"/>
              </a:gs>
              <a:gs pos="100000">
                <a:schemeClr val="accent4"/>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12" rtl="0" eaLnBrk="1" latinLnBrk="0" hangingPunct="1"/>
            <a:endParaRPr lang="en-US" sz="1800" kern="1200" dirty="0">
              <a:solidFill>
                <a:schemeClr val="lt1"/>
              </a:solidFill>
              <a:latin typeface="+mn-lt"/>
              <a:ea typeface="+mn-ea"/>
              <a:cs typeface="+mn-cs"/>
            </a:endParaRPr>
          </a:p>
        </p:txBody>
      </p:sp>
    </p:spTree>
    <p:extLst>
      <p:ext uri="{BB962C8B-B14F-4D97-AF65-F5344CB8AC3E}">
        <p14:creationId xmlns:p14="http://schemas.microsoft.com/office/powerpoint/2010/main" val="13046106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2084172"/>
            <a:ext cx="6274974" cy="3586208"/>
          </a:xfrm>
          <a:prstGeom prst="rect">
            <a:avLst/>
          </a:prstGeom>
          <a:solidFill>
            <a:schemeClr val="accent5">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147375"/>
            <a:ext cx="1522404" cy="326167"/>
          </a:xfrm>
          <a:prstGeom prst="rect">
            <a:avLst/>
          </a:prstGeom>
        </p:spPr>
      </p:pic>
      <p:sp>
        <p:nvSpPr>
          <p:cNvPr id="13"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Services</a:t>
            </a:r>
            <a:endParaRPr lang="en-US" sz="2353">
              <a:solidFill>
                <a:schemeClr val="bg1"/>
              </a:solidFill>
              <a:latin typeface="Segoe UI"/>
            </a:endParaRPr>
          </a:p>
        </p:txBody>
      </p:sp>
    </p:spTree>
    <p:extLst>
      <p:ext uri="{BB962C8B-B14F-4D97-AF65-F5344CB8AC3E}">
        <p14:creationId xmlns:p14="http://schemas.microsoft.com/office/powerpoint/2010/main" val="23622575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6" y="1"/>
            <a:ext cx="12190269" cy="6857999"/>
          </a:xfrm>
          <a:prstGeom prst="rect">
            <a:avLst/>
          </a:prstGeom>
        </p:spPr>
      </p:pic>
      <p:sp>
        <p:nvSpPr>
          <p:cNvPr id="12" name="Rectangle 11"/>
          <p:cNvSpPr/>
          <p:nvPr userDrawn="1"/>
        </p:nvSpPr>
        <p:spPr bwMode="gray">
          <a:xfrm>
            <a:off x="269240" y="2084172"/>
            <a:ext cx="7171399" cy="3586208"/>
          </a:xfrm>
          <a:prstGeom prst="rect">
            <a:avLst/>
          </a:prstGeom>
          <a:solidFill>
            <a:schemeClr val="accent5">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67684" y="2082468"/>
            <a:ext cx="7172955" cy="1794808"/>
          </a:xfrm>
          <a:noFill/>
        </p:spPr>
        <p:txBody>
          <a:bodyPr lIns="146304" tIns="91440" rIns="146304" bIns="91440" anchor="t" anchorCtr="0"/>
          <a:lstStyle>
            <a:lvl1pPr>
              <a:defRPr sz="5293" spc="-98"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hasCustomPrompt="1"/>
          </p:nvPr>
        </p:nvSpPr>
        <p:spPr bwMode="ltGray">
          <a:xfrm>
            <a:off x="267684" y="3869494"/>
            <a:ext cx="7172955" cy="1793104"/>
          </a:xfrm>
          <a:noFill/>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6061423"/>
            <a:ext cx="1522404" cy="326167"/>
          </a:xfrm>
          <a:prstGeom prst="rect">
            <a:avLst/>
          </a:prstGeom>
        </p:spPr>
      </p:pic>
      <p:sp>
        <p:nvSpPr>
          <p:cNvPr id="10"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Services</a:t>
            </a:r>
            <a:endParaRPr lang="en-US" sz="2353">
              <a:solidFill>
                <a:schemeClr val="bg1"/>
              </a:solidFill>
              <a:latin typeface="Segoe UI"/>
            </a:endParaRPr>
          </a:p>
        </p:txBody>
      </p:sp>
    </p:spTree>
    <p:extLst>
      <p:ext uri="{BB962C8B-B14F-4D97-AF65-F5344CB8AC3E}">
        <p14:creationId xmlns:p14="http://schemas.microsoft.com/office/powerpoint/2010/main" val="194986214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10" name="Rectangle 9"/>
          <p:cNvSpPr/>
          <p:nvPr userDrawn="1"/>
        </p:nvSpPr>
        <p:spPr bwMode="gray">
          <a:xfrm>
            <a:off x="269239" y="2084187"/>
            <a:ext cx="6274974" cy="3586208"/>
          </a:xfrm>
          <a:prstGeom prst="rect">
            <a:avLst/>
          </a:prstGeom>
          <a:solidFill>
            <a:schemeClr val="accent5">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7683" y="2084188"/>
            <a:ext cx="6276530" cy="1793105"/>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877290"/>
            <a:ext cx="6274974" cy="1793104"/>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a:t>Speaker Name</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6061767"/>
            <a:ext cx="1522404" cy="326167"/>
          </a:xfrm>
          <a:prstGeom prst="rect">
            <a:avLst/>
          </a:prstGeom>
        </p:spPr>
      </p:pic>
      <p:sp>
        <p:nvSpPr>
          <p:cNvPr id="8"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Services</a:t>
            </a:r>
            <a:endParaRPr lang="en-US" sz="2353">
              <a:latin typeface="Segoe UI"/>
            </a:endParaRPr>
          </a:p>
        </p:txBody>
      </p:sp>
    </p:spTree>
    <p:extLst>
      <p:ext uri="{BB962C8B-B14F-4D97-AF65-F5344CB8AC3E}">
        <p14:creationId xmlns:p14="http://schemas.microsoft.com/office/powerpoint/2010/main" val="15000291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B4578-2B4E-4B2C-AB43-C9080B088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A3761B-4A7F-4014-9FFF-180390735A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E35A0D-A065-4038-8BE2-53F4345F9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5EB556-3CCA-4E20-87EB-4424E6CD93D0}"/>
              </a:ext>
            </a:extLst>
          </p:cNvPr>
          <p:cNvSpPr>
            <a:spLocks noGrp="1"/>
          </p:cNvSpPr>
          <p:nvPr>
            <p:ph type="dt" sz="half" idx="10"/>
          </p:nvPr>
        </p:nvSpPr>
        <p:spPr/>
        <p:txBody>
          <a:bodyPr/>
          <a:lstStyle/>
          <a:p>
            <a:fld id="{2F2E17A5-2925-47E2-953D-02C0FACF8A30}" type="datetimeFigureOut">
              <a:rPr lang="en-US" smtClean="0"/>
              <a:t>3/20/2019</a:t>
            </a:fld>
            <a:endParaRPr lang="en-US"/>
          </a:p>
        </p:txBody>
      </p:sp>
      <p:sp>
        <p:nvSpPr>
          <p:cNvPr id="6" name="Footer Placeholder 5">
            <a:extLst>
              <a:ext uri="{FF2B5EF4-FFF2-40B4-BE49-F238E27FC236}">
                <a16:creationId xmlns:a16="http://schemas.microsoft.com/office/drawing/2014/main" id="{CBD9A82F-7678-4FBA-949F-64184CEA88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D67FDD-D7DA-43C8-97E2-974F201BA1BD}"/>
              </a:ext>
            </a:extLst>
          </p:cNvPr>
          <p:cNvSpPr>
            <a:spLocks noGrp="1"/>
          </p:cNvSpPr>
          <p:nvPr>
            <p:ph type="sldNum" sz="quarter" idx="12"/>
          </p:nvPr>
        </p:nvSpPr>
        <p:spPr/>
        <p:txBody>
          <a:bodyPr/>
          <a:lstStyle/>
          <a:p>
            <a:fld id="{8618142A-4F9E-40D6-8358-0BE0D5729734}" type="slidenum">
              <a:rPr lang="en-US" smtClean="0"/>
              <a:t>‹#›</a:t>
            </a:fld>
            <a:endParaRPr lang="en-US"/>
          </a:p>
        </p:txBody>
      </p:sp>
    </p:spTree>
    <p:extLst>
      <p:ext uri="{BB962C8B-B14F-4D97-AF65-F5344CB8AC3E}">
        <p14:creationId xmlns:p14="http://schemas.microsoft.com/office/powerpoint/2010/main" val="12376826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3" y="-1"/>
            <a:ext cx="12190272" cy="6858001"/>
          </a:xfrm>
          <a:prstGeom prst="rect">
            <a:avLst/>
          </a:prstGeom>
        </p:spPr>
      </p:pic>
      <p:sp>
        <p:nvSpPr>
          <p:cNvPr id="12" name="Rectangle 11"/>
          <p:cNvSpPr/>
          <p:nvPr userDrawn="1"/>
        </p:nvSpPr>
        <p:spPr bwMode="gray">
          <a:xfrm>
            <a:off x="269303" y="2084186"/>
            <a:ext cx="7171399" cy="3586194"/>
          </a:xfrm>
          <a:prstGeom prst="rect">
            <a:avLst/>
          </a:prstGeom>
          <a:solidFill>
            <a:schemeClr val="accent5">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69240" y="2084173"/>
            <a:ext cx="7171399" cy="1793104"/>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bwMode="ltGray">
          <a:xfrm>
            <a:off x="269241" y="3875719"/>
            <a:ext cx="7171399" cy="1794661"/>
          </a:xfrm>
          <a:noFill/>
        </p:spPr>
        <p:txBody>
          <a:bodyPr lIns="146304" tIns="109728" rIns="146304" bIns="109728">
            <a:noAutofit/>
          </a:bodyPr>
          <a:lstStyle>
            <a:lvl1pPr marL="0" indent="0">
              <a:spcBef>
                <a:spcPts val="0"/>
              </a:spcBef>
              <a:buNone/>
              <a:defRPr sz="3136"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21012" y="6052891"/>
            <a:ext cx="1522404" cy="326167"/>
          </a:xfrm>
          <a:prstGeom prst="rect">
            <a:avLst/>
          </a:prstGeom>
        </p:spPr>
      </p:pic>
      <p:sp>
        <p:nvSpPr>
          <p:cNvPr id="9"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Services</a:t>
            </a:r>
            <a:endParaRPr lang="en-US" sz="2353">
              <a:latin typeface="Segoe UI"/>
            </a:endParaRPr>
          </a:p>
        </p:txBody>
      </p:sp>
    </p:spTree>
    <p:extLst>
      <p:ext uri="{BB962C8B-B14F-4D97-AF65-F5344CB8AC3E}">
        <p14:creationId xmlns:p14="http://schemas.microsoft.com/office/powerpoint/2010/main" val="33663944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3333">
                      <a:schemeClr val="tx1"/>
                    </a:gs>
                    <a:gs pos="39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7"/>
            <a:ext cx="1522404" cy="326167"/>
          </a:xfrm>
          <a:prstGeom prst="rect">
            <a:avLst/>
          </a:prstGeom>
        </p:spPr>
      </p:pic>
      <p:sp>
        <p:nvSpPr>
          <p:cNvPr id="8"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tx1"/>
                </a:solidFill>
              </a:rPr>
              <a:t>Services</a:t>
            </a:r>
            <a:endParaRPr lang="en-US" sz="2353">
              <a:solidFill>
                <a:schemeClr val="tx1"/>
              </a:solidFill>
              <a:latin typeface="Segoe UI"/>
            </a:endParaRPr>
          </a:p>
        </p:txBody>
      </p:sp>
    </p:spTree>
    <p:extLst>
      <p:ext uri="{BB962C8B-B14F-4D97-AF65-F5344CB8AC3E}">
        <p14:creationId xmlns:p14="http://schemas.microsoft.com/office/powerpoint/2010/main" val="138707160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7115" y="6118656"/>
            <a:ext cx="1585405" cy="339664"/>
          </a:xfrm>
          <a:prstGeom prst="rect">
            <a:avLst/>
          </a:prstGeom>
        </p:spPr>
      </p:pic>
      <p:sp>
        <p:nvSpPr>
          <p:cNvPr id="7" name="Text Placeholder 2"/>
          <p:cNvSpPr txBox="1">
            <a:spLocks/>
          </p:cNvSpPr>
          <p:nvPr userDrawn="1"/>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Services</a:t>
            </a:r>
            <a:endParaRPr lang="en-US" sz="2353">
              <a:latin typeface="Segoe UI"/>
            </a:endParaRPr>
          </a:p>
        </p:txBody>
      </p:sp>
    </p:spTree>
    <p:extLst>
      <p:ext uri="{BB962C8B-B14F-4D97-AF65-F5344CB8AC3E}">
        <p14:creationId xmlns:p14="http://schemas.microsoft.com/office/powerpoint/2010/main" val="12707068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40962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3C7469"/>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079289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63109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046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972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3C746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0094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 Section Title add image dark fo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2191999" cy="724121"/>
          </a:xfrm>
        </p:spPr>
        <p:txBody>
          <a:bodyPr/>
          <a:lstStyle/>
          <a:p>
            <a:endParaRPr lang="en-US"/>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996" spc="-98" baseline="0">
                <a:solidFill>
                  <a:schemeClr val="tx1"/>
                </a:solidFill>
              </a:defRPr>
            </a:lvl1pPr>
          </a:lstStyle>
          <a:p>
            <a:r>
              <a:rPr lang="en-US"/>
              <a:t>Section title</a:t>
            </a:r>
          </a:p>
        </p:txBody>
      </p:sp>
    </p:spTree>
    <p:extLst>
      <p:ext uri="{BB962C8B-B14F-4D97-AF65-F5344CB8AC3E}">
        <p14:creationId xmlns:p14="http://schemas.microsoft.com/office/powerpoint/2010/main" val="15540229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image" Target="../media/image2.png"/><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theme" Target="../theme/theme2.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8" Type="http://schemas.openxmlformats.org/officeDocument/2006/relationships/slideLayout" Target="../slideLayouts/slideLayout58.xml"/><Relationship Id="rId3"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slideLayout" Target="../slideLayouts/slideLayout136.xml"/><Relationship Id="rId55" Type="http://schemas.openxmlformats.org/officeDocument/2006/relationships/image" Target="../media/image9.png"/><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slideLayout" Target="../slideLayouts/slideLayout139.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theme" Target="../theme/theme4.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9" Type="http://schemas.openxmlformats.org/officeDocument/2006/relationships/slideLayout" Target="../slideLayouts/slideLayout178.xml"/><Relationship Id="rId21" Type="http://schemas.openxmlformats.org/officeDocument/2006/relationships/slideLayout" Target="../slideLayouts/slideLayout160.xml"/><Relationship Id="rId34" Type="http://schemas.openxmlformats.org/officeDocument/2006/relationships/slideLayout" Target="../slideLayouts/slideLayout173.xml"/><Relationship Id="rId42" Type="http://schemas.openxmlformats.org/officeDocument/2006/relationships/slideLayout" Target="../slideLayouts/slideLayout181.xml"/><Relationship Id="rId47" Type="http://schemas.openxmlformats.org/officeDocument/2006/relationships/slideLayout" Target="../slideLayouts/slideLayout186.xml"/><Relationship Id="rId50" Type="http://schemas.openxmlformats.org/officeDocument/2006/relationships/slideLayout" Target="../slideLayouts/slideLayout189.xml"/><Relationship Id="rId55" Type="http://schemas.openxmlformats.org/officeDocument/2006/relationships/slideLayout" Target="../slideLayouts/slideLayout194.xml"/><Relationship Id="rId7" Type="http://schemas.openxmlformats.org/officeDocument/2006/relationships/slideLayout" Target="../slideLayouts/slideLayout14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9" Type="http://schemas.openxmlformats.org/officeDocument/2006/relationships/slideLayout" Target="../slideLayouts/slideLayout168.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37" Type="http://schemas.openxmlformats.org/officeDocument/2006/relationships/slideLayout" Target="../slideLayouts/slideLayout176.xml"/><Relationship Id="rId40" Type="http://schemas.openxmlformats.org/officeDocument/2006/relationships/slideLayout" Target="../slideLayouts/slideLayout179.xml"/><Relationship Id="rId45" Type="http://schemas.openxmlformats.org/officeDocument/2006/relationships/slideLayout" Target="../slideLayouts/slideLayout184.xml"/><Relationship Id="rId53" Type="http://schemas.openxmlformats.org/officeDocument/2006/relationships/slideLayout" Target="../slideLayouts/slideLayout192.xml"/><Relationship Id="rId58" Type="http://schemas.openxmlformats.org/officeDocument/2006/relationships/image" Target="../media/image26.png"/><Relationship Id="rId5" Type="http://schemas.openxmlformats.org/officeDocument/2006/relationships/slideLayout" Target="../slideLayouts/slideLayout144.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slideLayout" Target="../slideLayouts/slideLayout174.xml"/><Relationship Id="rId43" Type="http://schemas.openxmlformats.org/officeDocument/2006/relationships/slideLayout" Target="../slideLayouts/slideLayout182.xml"/><Relationship Id="rId48" Type="http://schemas.openxmlformats.org/officeDocument/2006/relationships/slideLayout" Target="../slideLayouts/slideLayout187.xml"/><Relationship Id="rId56" Type="http://schemas.openxmlformats.org/officeDocument/2006/relationships/slideLayout" Target="../slideLayouts/slideLayout195.xml"/><Relationship Id="rId8" Type="http://schemas.openxmlformats.org/officeDocument/2006/relationships/slideLayout" Target="../slideLayouts/slideLayout147.xml"/><Relationship Id="rId51" Type="http://schemas.openxmlformats.org/officeDocument/2006/relationships/slideLayout" Target="../slideLayouts/slideLayout190.xml"/><Relationship Id="rId3" Type="http://schemas.openxmlformats.org/officeDocument/2006/relationships/slideLayout" Target="../slideLayouts/slideLayout142.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slideLayout" Target="../slideLayouts/slideLayout172.xml"/><Relationship Id="rId38" Type="http://schemas.openxmlformats.org/officeDocument/2006/relationships/slideLayout" Target="../slideLayouts/slideLayout177.xml"/><Relationship Id="rId46" Type="http://schemas.openxmlformats.org/officeDocument/2006/relationships/slideLayout" Target="../slideLayouts/slideLayout185.xml"/><Relationship Id="rId20" Type="http://schemas.openxmlformats.org/officeDocument/2006/relationships/slideLayout" Target="../slideLayouts/slideLayout159.xml"/><Relationship Id="rId41" Type="http://schemas.openxmlformats.org/officeDocument/2006/relationships/slideLayout" Target="../slideLayouts/slideLayout180.xml"/><Relationship Id="rId54" Type="http://schemas.openxmlformats.org/officeDocument/2006/relationships/slideLayout" Target="../slideLayouts/slideLayout193.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36" Type="http://schemas.openxmlformats.org/officeDocument/2006/relationships/slideLayout" Target="../slideLayouts/slideLayout175.xml"/><Relationship Id="rId49" Type="http://schemas.openxmlformats.org/officeDocument/2006/relationships/slideLayout" Target="../slideLayouts/slideLayout188.xml"/><Relationship Id="rId57" Type="http://schemas.openxmlformats.org/officeDocument/2006/relationships/theme" Target="../theme/theme5.xml"/><Relationship Id="rId10" Type="http://schemas.openxmlformats.org/officeDocument/2006/relationships/slideLayout" Target="../slideLayouts/slideLayout149.xml"/><Relationship Id="rId31" Type="http://schemas.openxmlformats.org/officeDocument/2006/relationships/slideLayout" Target="../slideLayouts/slideLayout170.xml"/><Relationship Id="rId44" Type="http://schemas.openxmlformats.org/officeDocument/2006/relationships/slideLayout" Target="../slideLayouts/slideLayout183.xml"/><Relationship Id="rId52" Type="http://schemas.openxmlformats.org/officeDocument/2006/relationships/slideLayout" Target="../slideLayouts/slideLayout1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theme" Target="../theme/theme6.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70FB9-9580-48FF-9C69-9B0F17C9E8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0F6CDC-92B0-48B9-A461-F120BD9548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6F1A37-00D0-4FF4-AAE8-E10B47BD7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E17A5-2925-47E2-953D-02C0FACF8A30}" type="datetimeFigureOut">
              <a:rPr lang="en-US" smtClean="0"/>
              <a:t>3/20/2019</a:t>
            </a:fld>
            <a:endParaRPr lang="en-US"/>
          </a:p>
        </p:txBody>
      </p:sp>
      <p:sp>
        <p:nvSpPr>
          <p:cNvPr id="5" name="Footer Placeholder 4">
            <a:extLst>
              <a:ext uri="{FF2B5EF4-FFF2-40B4-BE49-F238E27FC236}">
                <a16:creationId xmlns:a16="http://schemas.microsoft.com/office/drawing/2014/main" id="{D03475E9-815B-4733-915A-78946078E2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7C4F0B-C71F-48C4-95F5-92D3FB4E5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8142A-4F9E-40D6-8358-0BE0D5729734}" type="slidenum">
              <a:rPr lang="en-US" smtClean="0"/>
              <a:t>‹#›</a:t>
            </a:fld>
            <a:endParaRPr lang="en-US"/>
          </a:p>
        </p:txBody>
      </p:sp>
    </p:spTree>
    <p:extLst>
      <p:ext uri="{BB962C8B-B14F-4D97-AF65-F5344CB8AC3E}">
        <p14:creationId xmlns:p14="http://schemas.microsoft.com/office/powerpoint/2010/main" val="2002166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 id="2147483665" r:id="rId15"/>
    <p:sldLayoutId id="214748391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539892923"/>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Lst>
  <p:transition>
    <p:fade/>
  </p:transition>
  <p:hf hd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065324" y="6492876"/>
            <a:ext cx="604157" cy="365125"/>
          </a:xfrm>
          <a:prstGeom prst="rect">
            <a:avLst/>
          </a:prstGeom>
        </p:spPr>
        <p:txBody>
          <a:bodyPr vert="horz" lIns="91440" tIns="45720" rIns="91440" bIns="45720" rtlCol="0" anchor="ctr"/>
          <a:lstStyle>
            <a:lvl1pPr algn="r">
              <a:defRPr lang="en-US" sz="900" kern="1200" smtClean="0">
                <a:solidFill>
                  <a:schemeClr val="tx1"/>
                </a:solidFill>
                <a:latin typeface="Segoe UI" panose="020B0502040204020203" pitchFamily="34" charset="0"/>
                <a:ea typeface="+mn-ea"/>
                <a:cs typeface="Segoe UI" panose="020B0502040204020203" pitchFamily="34" charset="0"/>
              </a:defRPr>
            </a:lvl1pPr>
          </a:lstStyle>
          <a:p>
            <a:fld id="{C2555A70-3761-409A-80C6-4DAEDF7E07DB}" type="slidenum">
              <a:rPr lang="en-US" smtClean="0"/>
              <a:pPr/>
              <a:t>‹#›</a:t>
            </a:fld>
            <a:endParaRPr lang="en-US" dirty="0"/>
          </a:p>
        </p:txBody>
      </p:sp>
      <p:sp>
        <p:nvSpPr>
          <p:cNvPr id="13" name="Rectangle 12"/>
          <p:cNvSpPr/>
          <p:nvPr userDrawn="1"/>
        </p:nvSpPr>
        <p:spPr>
          <a:xfrm>
            <a:off x="548640" y="6492876"/>
            <a:ext cx="1735042" cy="365125"/>
          </a:xfrm>
          <a:prstGeom prst="rect">
            <a:avLst/>
          </a:prstGeom>
        </p:spPr>
        <p:txBody>
          <a:bodyPr wrap="square" anchor="ctr">
            <a:noAutofit/>
          </a:bodyPr>
          <a:lstStyle/>
          <a:p>
            <a:r>
              <a:rPr lang="en-US" sz="1200" spc="-60" baseline="0" dirty="0">
                <a:solidFill>
                  <a:schemeClr val="tx1"/>
                </a:solidFill>
                <a:effectLst/>
                <a:latin typeface="Segoe UI Semibold" panose="020B0702040204020203" pitchFamily="34" charset="0"/>
                <a:ea typeface="Segoe UI" panose="020B0502040204020203" pitchFamily="34" charset="0"/>
              </a:rPr>
              <a:t>Worldwide Communities</a:t>
            </a:r>
            <a:endParaRPr lang="en-US" sz="1200" spc="-60" baseline="0" dirty="0">
              <a:solidFill>
                <a:schemeClr val="tx1"/>
              </a:solidFill>
            </a:endParaRPr>
          </a:p>
        </p:txBody>
      </p:sp>
      <p:sp>
        <p:nvSpPr>
          <p:cNvPr id="3" name="Rectangle 2"/>
          <p:cNvSpPr/>
          <p:nvPr userDrawn="1"/>
        </p:nvSpPr>
        <p:spPr>
          <a:xfrm>
            <a:off x="5286324" y="6560021"/>
            <a:ext cx="1646605" cy="233590"/>
          </a:xfrm>
          <a:prstGeom prst="rect">
            <a:avLst/>
          </a:prstGeom>
        </p:spPr>
        <p:txBody>
          <a:bodyPr wrap="none">
            <a:spAutoFit/>
          </a:bodyPr>
          <a:lstStyle/>
          <a:p>
            <a:r>
              <a:rPr kumimoji="0" lang="en-US" sz="900" b="0" i="0" u="none" strike="noStrike" kern="1200" cap="none" spc="0" normalizeH="0" baseline="0" noProof="0" dirty="0">
                <a:ln>
                  <a:noFill/>
                </a:ln>
                <a:solidFill>
                  <a:srgbClr val="3C3C3C"/>
                </a:solidFill>
                <a:effectLst/>
                <a:uLnTx/>
                <a:uFillTx/>
                <a:latin typeface="+mn-lt"/>
                <a:ea typeface="+mn-ea"/>
                <a:cs typeface="Segoe UI" panose="020B0502040204020203" pitchFamily="34" charset="0"/>
              </a:rPr>
              <a:t>MICROSOFT CONFIDENTIAL</a:t>
            </a:r>
            <a:endParaRPr lang="en-US" sz="1800" dirty="0"/>
          </a:p>
        </p:txBody>
      </p:sp>
    </p:spTree>
    <p:extLst>
      <p:ext uri="{BB962C8B-B14F-4D97-AF65-F5344CB8AC3E}">
        <p14:creationId xmlns:p14="http://schemas.microsoft.com/office/powerpoint/2010/main" val="2457761909"/>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Lst>
  <p:hf hdr="0" ftr="0" dt="0"/>
  <p:txStyles>
    <p:titleStyle>
      <a:lvl1pPr algn="l" defTabSz="914225" rtl="0" eaLnBrk="1" latinLnBrk="0" hangingPunct="1">
        <a:lnSpc>
          <a:spcPct val="90000"/>
        </a:lnSpc>
        <a:spcBef>
          <a:spcPct val="0"/>
        </a:spcBef>
        <a:buNone/>
        <a:defRPr lang="en-US" sz="3200" b="1" kern="1200" cap="all" spc="-200" baseline="0" dirty="0" smtClean="0">
          <a:solidFill>
            <a:schemeClr val="tx1"/>
          </a:solidFill>
          <a:latin typeface="Segoe UI Semibold" panose="020B0702040204020203" pitchFamily="34" charset="0"/>
          <a:ea typeface="+mn-ea"/>
          <a:cs typeface="Segoe UI Semibold" panose="020B07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5"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99487381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 id="2147483838" r:id="rId37"/>
    <p:sldLayoutId id="2147483839" r:id="rId38"/>
    <p:sldLayoutId id="2147483840" r:id="rId39"/>
    <p:sldLayoutId id="2147483841" r:id="rId40"/>
    <p:sldLayoutId id="2147483842" r:id="rId41"/>
    <p:sldLayoutId id="2147483843" r:id="rId42"/>
    <p:sldLayoutId id="2147483844" r:id="rId43"/>
    <p:sldLayoutId id="2147483845" r:id="rId44"/>
    <p:sldLayoutId id="2147483846" r:id="rId45"/>
    <p:sldLayoutId id="2147483847" r:id="rId46"/>
    <p:sldLayoutId id="2147483848" r:id="rId47"/>
    <p:sldLayoutId id="2147483849" r:id="rId48"/>
    <p:sldLayoutId id="2147483850" r:id="rId49"/>
    <p:sldLayoutId id="2147483851" r:id="rId50"/>
    <p:sldLayoutId id="2147483852" r:id="rId51"/>
    <p:sldLayoutId id="2147483853" r:id="rId52"/>
    <p:sldLayoutId id="2147483855" r:id="rId53"/>
  </p:sldLayoutIdLst>
  <p:transition>
    <p:fade/>
  </p:transition>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1"/>
            <a:ext cx="10512872" cy="2581637"/>
          </a:xfrm>
          <a:prstGeom prst="rect">
            <a:avLst/>
          </a:prstGeom>
        </p:spPr>
        <p:txBody>
          <a:bodyPr vert="horz" lIns="146288" tIns="73144" rIns="146288" bIns="73144" rtlCol="0">
            <a:normAutofit/>
          </a:bodyPr>
          <a:lstStyle/>
          <a:p>
            <a:pPr marL="166482" lvl="0" indent="-166482" algn="l" defTabSz="498507"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21" lvl="1" indent="-171150" algn="l" defTabSz="498507" rtl="0" eaLnBrk="1" latinLnBrk="0" hangingPunct="1">
              <a:spcBef>
                <a:spcPct val="20000"/>
              </a:spcBef>
              <a:buClr>
                <a:schemeClr val="accent4"/>
              </a:buClr>
              <a:buFont typeface="Arial" panose="020B0604020202020204" pitchFamily="34" charset="0"/>
              <a:buChar char="•"/>
            </a:pPr>
            <a:r>
              <a:rPr lang="en-US"/>
              <a:t>Level 2</a:t>
            </a:r>
          </a:p>
          <a:p>
            <a:pPr marL="501003" lvl="2" indent="-174260" algn="l" defTabSz="498507" rtl="0" eaLnBrk="1" latinLnBrk="0" hangingPunct="1">
              <a:spcBef>
                <a:spcPct val="20000"/>
              </a:spcBef>
              <a:buClr>
                <a:schemeClr val="accent4"/>
              </a:buClr>
              <a:buFont typeface="Arial" panose="020B0604020202020204" pitchFamily="34" charset="0"/>
              <a:buChar char="•"/>
            </a:pPr>
            <a:r>
              <a:rPr lang="en-US"/>
              <a:t>Level 3</a:t>
            </a:r>
          </a:p>
          <a:p>
            <a:pPr marL="622363" lvl="3" indent="-130696" algn="l" defTabSz="498507" rtl="0" eaLnBrk="1" latinLnBrk="0" hangingPunct="1">
              <a:spcBef>
                <a:spcPct val="20000"/>
              </a:spcBef>
              <a:buClr>
                <a:schemeClr val="accent4"/>
              </a:buClr>
              <a:buFont typeface="Arial" panose="020B0604020202020204" pitchFamily="34" charset="0"/>
              <a:buChar char="•"/>
            </a:pPr>
            <a:r>
              <a:rPr lang="en-US"/>
              <a:t>Level 4</a:t>
            </a:r>
          </a:p>
        </p:txBody>
      </p:sp>
      <p:pic>
        <p:nvPicPr>
          <p:cNvPr id="4" name="Picture 3">
            <a:extLst>
              <a:ext uri="{FF2B5EF4-FFF2-40B4-BE49-F238E27FC236}">
                <a16:creationId xmlns:a16="http://schemas.microsoft.com/office/drawing/2014/main" id="{18BEAAB7-1A0D-4797-9538-53B4B23197B1}"/>
              </a:ext>
            </a:extLst>
          </p:cNvPr>
          <p:cNvPicPr>
            <a:picLocks noChangeAspect="1"/>
          </p:cNvPicPr>
          <p:nvPr userDrawn="1"/>
        </p:nvPicPr>
        <p:blipFill>
          <a:blip r:embed="rId5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932852824"/>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 id="2147483891" r:id="rId35"/>
    <p:sldLayoutId id="2147483892" r:id="rId36"/>
    <p:sldLayoutId id="2147483893" r:id="rId37"/>
    <p:sldLayoutId id="2147483894" r:id="rId38"/>
    <p:sldLayoutId id="2147483895" r:id="rId39"/>
    <p:sldLayoutId id="2147483896" r:id="rId40"/>
    <p:sldLayoutId id="2147483897" r:id="rId41"/>
    <p:sldLayoutId id="2147483898" r:id="rId42"/>
    <p:sldLayoutId id="2147483899" r:id="rId43"/>
    <p:sldLayoutId id="2147483900" r:id="rId44"/>
    <p:sldLayoutId id="2147483901" r:id="rId45"/>
    <p:sldLayoutId id="2147483902" r:id="rId46"/>
    <p:sldLayoutId id="2147483903" r:id="rId47"/>
    <p:sldLayoutId id="2147483904" r:id="rId48"/>
    <p:sldLayoutId id="2147483905" r:id="rId49"/>
    <p:sldLayoutId id="2147483906" r:id="rId50"/>
    <p:sldLayoutId id="2147483907" r:id="rId51"/>
    <p:sldLayoutId id="2147483908" r:id="rId52"/>
    <p:sldLayoutId id="2147483909" r:id="rId53"/>
    <p:sldLayoutId id="2147483910" r:id="rId54"/>
    <p:sldLayoutId id="2147483912" r:id="rId55"/>
    <p:sldLayoutId id="2147483913" r:id="rId56"/>
  </p:sldLayoutIdLst>
  <p:transition>
    <p:fade/>
  </p:transition>
  <p:hf hdr="0" ftr="0" dt="0"/>
  <p:txStyles>
    <p:titleStyle>
      <a:lvl1pPr marL="0" indent="0" algn="l" defTabSz="498507" rtl="0" eaLnBrk="1" latinLnBrk="0" hangingPunct="1">
        <a:lnSpc>
          <a:spcPct val="90000"/>
        </a:lnSpc>
        <a:spcBef>
          <a:spcPts val="0"/>
        </a:spcBef>
        <a:spcAft>
          <a:spcPts val="0"/>
        </a:spcAft>
        <a:buFont typeface="Arial"/>
        <a:buNone/>
        <a:defRPr lang="en-US" sz="5293" b="0" kern="1200" cap="none" spc="-98" baseline="0" dirty="0">
          <a:gradFill>
            <a:gsLst>
              <a:gs pos="14159">
                <a:schemeClr val="tx1"/>
              </a:gs>
              <a:gs pos="32000">
                <a:schemeClr val="tx1"/>
              </a:gs>
            </a:gsLst>
            <a:lin ang="5400000" scaled="1"/>
          </a:gradFill>
          <a:latin typeface="+mj-lt"/>
          <a:ea typeface="+mn-ea"/>
          <a:cs typeface="Segoe UI" panose="020B0502040204020203" pitchFamily="34" charset="0"/>
        </a:defRPr>
      </a:lvl1pPr>
    </p:titleStyle>
    <p:bodyStyle>
      <a:lvl1pPr marL="280064" indent="-280064" algn="l" defTabSz="498507" rtl="0" eaLnBrk="1" latinLnBrk="0" hangingPunct="1">
        <a:lnSpc>
          <a:spcPct val="114000"/>
        </a:lnSpc>
        <a:spcBef>
          <a:spcPct val="20000"/>
        </a:spcBef>
        <a:buClrTx/>
        <a:buFont typeface="Wingdings" panose="05000000000000000000" pitchFamily="2" charset="2"/>
        <a:buChar char="§"/>
        <a:defRPr lang="en-US" sz="1961" b="0" kern="1200" cap="none" spc="0" baseline="0" dirty="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43434" indent="-280064" algn="l" defTabSz="498507" rtl="0" eaLnBrk="1" latinLnBrk="0" hangingPunct="1">
        <a:spcBef>
          <a:spcPct val="20000"/>
        </a:spcBef>
        <a:buClrTx/>
        <a:buFont typeface="Wingdings" panose="05000000000000000000" pitchFamily="2" charset="2"/>
        <a:buChar char="§"/>
        <a:defRPr sz="1961" kern="1200">
          <a:gradFill>
            <a:gsLst>
              <a:gs pos="79646">
                <a:schemeClr val="tx1"/>
              </a:gs>
              <a:gs pos="63000">
                <a:schemeClr val="tx1"/>
              </a:gs>
            </a:gsLst>
            <a:lin ang="5400000" scaled="1"/>
          </a:gradFill>
          <a:latin typeface="+mn-lt"/>
          <a:ea typeface="+mn-ea"/>
          <a:cs typeface="+mn-cs"/>
        </a:defRPr>
      </a:lvl2pPr>
      <a:lvl3pPr marL="606803" indent="-280064" algn="l" defTabSz="498507" rtl="0" eaLnBrk="1" latinLnBrk="0" hangingPunct="1">
        <a:spcBef>
          <a:spcPct val="20000"/>
        </a:spcBef>
        <a:buClrTx/>
        <a:buFont typeface="Wingdings" panose="05000000000000000000" pitchFamily="2" charset="2"/>
        <a:buChar char="§"/>
        <a:defRPr sz="1961" kern="1200" baseline="0">
          <a:gradFill>
            <a:gsLst>
              <a:gs pos="79646">
                <a:schemeClr val="tx1"/>
              </a:gs>
              <a:gs pos="63000">
                <a:schemeClr val="tx1"/>
              </a:gs>
            </a:gsLst>
            <a:lin ang="5400000" scaled="1"/>
          </a:gradFill>
          <a:latin typeface="+mn-lt"/>
          <a:ea typeface="+mn-ea"/>
          <a:cs typeface="+mn-cs"/>
        </a:defRPr>
      </a:lvl3pPr>
      <a:lvl4pPr marL="771730" indent="-280064" algn="l" defTabSz="498507" rtl="0" eaLnBrk="1" latinLnBrk="0" hangingPunct="1">
        <a:spcBef>
          <a:spcPct val="20000"/>
        </a:spcBef>
        <a:buClrTx/>
        <a:buFont typeface="Wingdings" panose="05000000000000000000" pitchFamily="2" charset="2"/>
        <a:buChar char="§"/>
        <a:defRPr sz="1961" kern="1200">
          <a:gradFill>
            <a:gsLst>
              <a:gs pos="79646">
                <a:schemeClr val="tx1"/>
              </a:gs>
              <a:gs pos="63000">
                <a:schemeClr val="tx1"/>
              </a:gs>
            </a:gsLst>
            <a:lin ang="5400000" scaled="1"/>
          </a:gradFill>
          <a:latin typeface="+mn-lt"/>
          <a:ea typeface="+mn-ea"/>
          <a:cs typeface="+mn-cs"/>
        </a:defRPr>
      </a:lvl4pPr>
      <a:lvl5pPr marL="1994027" indent="0" algn="l" defTabSz="498507" rtl="0" eaLnBrk="1" latinLnBrk="0" hangingPunct="1">
        <a:spcBef>
          <a:spcPct val="20000"/>
        </a:spcBef>
        <a:buFont typeface="Arial"/>
        <a:buNone/>
        <a:defRPr sz="1364" kern="1200">
          <a:solidFill>
            <a:schemeClr val="tx1"/>
          </a:solidFill>
          <a:latin typeface="+mn-lt"/>
          <a:ea typeface="+mn-ea"/>
          <a:cs typeface="+mn-cs"/>
        </a:defRPr>
      </a:lvl5pPr>
      <a:lvl6pPr marL="2741789" indent="-249253" algn="l" defTabSz="498507" rtl="0" eaLnBrk="1" latinLnBrk="0" hangingPunct="1">
        <a:spcBef>
          <a:spcPct val="20000"/>
        </a:spcBef>
        <a:buFont typeface="Arial"/>
        <a:buChar char="•"/>
        <a:defRPr sz="2180" kern="1200">
          <a:solidFill>
            <a:schemeClr val="tx1"/>
          </a:solidFill>
          <a:latin typeface="+mn-lt"/>
          <a:ea typeface="+mn-ea"/>
          <a:cs typeface="+mn-cs"/>
        </a:defRPr>
      </a:lvl6pPr>
      <a:lvl7pPr marL="3240294" indent="-249253" algn="l" defTabSz="498507" rtl="0" eaLnBrk="1" latinLnBrk="0" hangingPunct="1">
        <a:spcBef>
          <a:spcPct val="20000"/>
        </a:spcBef>
        <a:buFont typeface="Arial"/>
        <a:buChar char="•"/>
        <a:defRPr sz="2180" kern="1200">
          <a:solidFill>
            <a:schemeClr val="tx1"/>
          </a:solidFill>
          <a:latin typeface="+mn-lt"/>
          <a:ea typeface="+mn-ea"/>
          <a:cs typeface="+mn-cs"/>
        </a:defRPr>
      </a:lvl7pPr>
      <a:lvl8pPr marL="3738800" indent="-249253" algn="l" defTabSz="498507" rtl="0" eaLnBrk="1" latinLnBrk="0" hangingPunct="1">
        <a:spcBef>
          <a:spcPct val="20000"/>
        </a:spcBef>
        <a:buFont typeface="Arial"/>
        <a:buChar char="•"/>
        <a:defRPr sz="2180" kern="1200">
          <a:solidFill>
            <a:schemeClr val="tx1"/>
          </a:solidFill>
          <a:latin typeface="+mn-lt"/>
          <a:ea typeface="+mn-ea"/>
          <a:cs typeface="+mn-cs"/>
        </a:defRPr>
      </a:lvl8pPr>
      <a:lvl9pPr marL="4237308" indent="-249253" algn="l" defTabSz="498507" rtl="0" eaLnBrk="1" latinLnBrk="0" hangingPunct="1">
        <a:spcBef>
          <a:spcPct val="20000"/>
        </a:spcBef>
        <a:buFont typeface="Arial"/>
        <a:buChar char="•"/>
        <a:defRPr sz="2180" kern="1200">
          <a:solidFill>
            <a:schemeClr val="tx1"/>
          </a:solidFill>
          <a:latin typeface="+mn-lt"/>
          <a:ea typeface="+mn-ea"/>
          <a:cs typeface="+mn-cs"/>
        </a:defRPr>
      </a:lvl9pPr>
    </p:bodyStyle>
    <p:otherStyle>
      <a:defPPr>
        <a:defRPr lang="en-US"/>
      </a:defPPr>
      <a:lvl1pPr marL="0" algn="l" defTabSz="498507" rtl="0" eaLnBrk="1" latinLnBrk="0" hangingPunct="1">
        <a:defRPr sz="1976" kern="1200">
          <a:solidFill>
            <a:schemeClr val="tx1"/>
          </a:solidFill>
          <a:latin typeface="+mn-lt"/>
          <a:ea typeface="+mn-ea"/>
          <a:cs typeface="+mn-cs"/>
        </a:defRPr>
      </a:lvl1pPr>
      <a:lvl2pPr marL="498507" algn="l" defTabSz="498507" rtl="0" eaLnBrk="1" latinLnBrk="0" hangingPunct="1">
        <a:defRPr sz="1976" kern="1200">
          <a:solidFill>
            <a:schemeClr val="tx1"/>
          </a:solidFill>
          <a:latin typeface="+mn-lt"/>
          <a:ea typeface="+mn-ea"/>
          <a:cs typeface="+mn-cs"/>
        </a:defRPr>
      </a:lvl2pPr>
      <a:lvl3pPr marL="997013" algn="l" defTabSz="498507" rtl="0" eaLnBrk="1" latinLnBrk="0" hangingPunct="1">
        <a:defRPr sz="1976" kern="1200">
          <a:solidFill>
            <a:schemeClr val="tx1"/>
          </a:solidFill>
          <a:latin typeface="+mn-lt"/>
          <a:ea typeface="+mn-ea"/>
          <a:cs typeface="+mn-cs"/>
        </a:defRPr>
      </a:lvl3pPr>
      <a:lvl4pPr marL="1495520" algn="l" defTabSz="498507" rtl="0" eaLnBrk="1" latinLnBrk="0" hangingPunct="1">
        <a:defRPr sz="1976" kern="1200">
          <a:solidFill>
            <a:schemeClr val="tx1"/>
          </a:solidFill>
          <a:latin typeface="+mn-lt"/>
          <a:ea typeface="+mn-ea"/>
          <a:cs typeface="+mn-cs"/>
        </a:defRPr>
      </a:lvl4pPr>
      <a:lvl5pPr marL="1994027" algn="l" defTabSz="498507" rtl="0" eaLnBrk="1" latinLnBrk="0" hangingPunct="1">
        <a:defRPr sz="1976" kern="1200">
          <a:solidFill>
            <a:schemeClr val="tx1"/>
          </a:solidFill>
          <a:latin typeface="+mn-lt"/>
          <a:ea typeface="+mn-ea"/>
          <a:cs typeface="+mn-cs"/>
        </a:defRPr>
      </a:lvl5pPr>
      <a:lvl6pPr marL="2492534" algn="l" defTabSz="498507" rtl="0" eaLnBrk="1" latinLnBrk="0" hangingPunct="1">
        <a:defRPr sz="1976" kern="1200">
          <a:solidFill>
            <a:schemeClr val="tx1"/>
          </a:solidFill>
          <a:latin typeface="+mn-lt"/>
          <a:ea typeface="+mn-ea"/>
          <a:cs typeface="+mn-cs"/>
        </a:defRPr>
      </a:lvl6pPr>
      <a:lvl7pPr marL="2991041" algn="l" defTabSz="498507" rtl="0" eaLnBrk="1" latinLnBrk="0" hangingPunct="1">
        <a:defRPr sz="1976" kern="1200">
          <a:solidFill>
            <a:schemeClr val="tx1"/>
          </a:solidFill>
          <a:latin typeface="+mn-lt"/>
          <a:ea typeface="+mn-ea"/>
          <a:cs typeface="+mn-cs"/>
        </a:defRPr>
      </a:lvl7pPr>
      <a:lvl8pPr marL="3489549" algn="l" defTabSz="498507" rtl="0" eaLnBrk="1" latinLnBrk="0" hangingPunct="1">
        <a:defRPr sz="1976" kern="1200">
          <a:solidFill>
            <a:schemeClr val="tx1"/>
          </a:solidFill>
          <a:latin typeface="+mn-lt"/>
          <a:ea typeface="+mn-ea"/>
          <a:cs typeface="+mn-cs"/>
        </a:defRPr>
      </a:lvl8pPr>
      <a:lvl9pPr marL="3988055" algn="l" defTabSz="498507" rtl="0" eaLnBrk="1" latinLnBrk="0" hangingPunct="1">
        <a:defRPr sz="197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0A1150-BB01-4414-95BE-934A08D8B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FB77E0-D244-4DAE-A2B3-E50703B122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BBF46-B6EF-4A0F-B481-3FC045294A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6CF169D-E46C-4F34-9E57-14989A47F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B11DAC-099A-45DC-9156-8E2157281C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F77239-BE93-4C3A-AD55-953AD2CEF7B4}" type="slidenum">
              <a:rPr lang="en-US" smtClean="0"/>
              <a:t>‹#›</a:t>
            </a:fld>
            <a:endParaRPr lang="en-US"/>
          </a:p>
        </p:txBody>
      </p:sp>
    </p:spTree>
    <p:extLst>
      <p:ext uri="{BB962C8B-B14F-4D97-AF65-F5344CB8AC3E}">
        <p14:creationId xmlns:p14="http://schemas.microsoft.com/office/powerpoint/2010/main" val="3735155624"/>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7.xml"/></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9.xml"/><Relationship Id="rId16" Type="http://schemas.openxmlformats.org/officeDocument/2006/relationships/image" Target="../media/image75.png"/><Relationship Id="rId1" Type="http://schemas.openxmlformats.org/officeDocument/2006/relationships/slideLayout" Target="../slideLayouts/slideLayout24.xml"/><Relationship Id="rId6" Type="http://schemas.microsoft.com/office/2007/relationships/hdphoto" Target="../media/hdphoto4.wdp"/><Relationship Id="rId11" Type="http://schemas.openxmlformats.org/officeDocument/2006/relationships/image" Target="../media/image70.png"/><Relationship Id="rId5" Type="http://schemas.openxmlformats.org/officeDocument/2006/relationships/image" Target="../media/image65.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png"/><Relationship Id="rId14"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logic-apps/logic-apps-exception-handling"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logic-apps/logic-apps-securing-a-logic-app"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5" Type="http://schemas.openxmlformats.org/officeDocument/2006/relationships/hyperlink" Target="http://mikaelsand.se/securing-passwords-in-logic-apps/" TargetMode="External"/><Relationship Id="rId4" Type="http://schemas.openxmlformats.org/officeDocument/2006/relationships/hyperlink" Target="https://docs.microsoft.com/en-us/azure/storage/common/storage-dotnet-shared-access-signature-part-1"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mikaelsand.se/securing-passwords-in-logic-apps/"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hyperlink" Target="https://docs.microsoft.com/en-us/azure/azure-resource-manager/resource-manager-keyvault-paramete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logic-apps/logic-apps-monitor-your-logic-apps" TargetMode="External"/><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34.xml"/><Relationship Id="rId4" Type="http://schemas.openxmlformats.org/officeDocument/2006/relationships/hyperlink" Target="https://docs.microsoft.com/en-us/azure/logic-apps/logic-apps-limits-and-confi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logic-apps/logic-apps-pricing" TargetMode="External"/><Relationship Id="rId2" Type="http://schemas.openxmlformats.org/officeDocument/2006/relationships/notesSlide" Target="../notesSlides/notesSlide31.xml"/><Relationship Id="rId1" Type="http://schemas.openxmlformats.org/officeDocument/2006/relationships/slideLayout" Target="../slideLayouts/slideLayout34.xml"/><Relationship Id="rId6" Type="http://schemas.openxmlformats.org/officeDocument/2006/relationships/image" Target="../media/image89.png"/><Relationship Id="rId5" Type="http://schemas.openxmlformats.org/officeDocument/2006/relationships/hyperlink" Target="https://azure.microsoft.com/en-us/pricing/calculator/?service=logic-apps" TargetMode="External"/><Relationship Id="rId4" Type="http://schemas.openxmlformats.org/officeDocument/2006/relationships/hyperlink" Target="https://azure.microsoft.com/en-us/pricing/details/logic-app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64.png"/><Relationship Id="rId7"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azure-functions/functions-compare-logic-apps-ms-flow-webjobs"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hyperlink" Target="https://social.msdn.microsoft.com/Forums/en-US/de98495a-9395-4468-933c-92bedf7d80da/logic-apps-vs-biztalk-server?forum=biztalkgeneral" TargetMode="External"/><Relationship Id="rId5" Type="http://schemas.openxmlformats.org/officeDocument/2006/relationships/hyperlink" Target="http://www.alliedc.com/logic-apps-vs-azure-functions-comparison/" TargetMode="External"/><Relationship Id="rId4" Type="http://schemas.openxmlformats.org/officeDocument/2006/relationships/hyperlink" Target="https://toonvanhoutte.wordpress.com/2017/09/12/azure-functions-vs-azure-logic-apps/"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98.png"/><Relationship Id="rId18" Type="http://schemas.openxmlformats.org/officeDocument/2006/relationships/image" Target="../media/image100.png"/><Relationship Id="rId26" Type="http://schemas.openxmlformats.org/officeDocument/2006/relationships/image" Target="../media/image107.png"/><Relationship Id="rId3" Type="http://schemas.openxmlformats.org/officeDocument/2006/relationships/image" Target="../media/image69.png"/><Relationship Id="rId21" Type="http://schemas.openxmlformats.org/officeDocument/2006/relationships/image" Target="../media/image102.png"/><Relationship Id="rId7" Type="http://schemas.openxmlformats.org/officeDocument/2006/relationships/image" Target="../media/image64.png"/><Relationship Id="rId12" Type="http://schemas.openxmlformats.org/officeDocument/2006/relationships/image" Target="../media/image97.png"/><Relationship Id="rId17" Type="http://schemas.openxmlformats.org/officeDocument/2006/relationships/image" Target="../media/image99.png"/><Relationship Id="rId25" Type="http://schemas.openxmlformats.org/officeDocument/2006/relationships/image" Target="../media/image106.png"/><Relationship Id="rId2" Type="http://schemas.openxmlformats.org/officeDocument/2006/relationships/notesSlide" Target="../notesSlides/notesSlide35.xml"/><Relationship Id="rId16" Type="http://schemas.openxmlformats.org/officeDocument/2006/relationships/image" Target="../media/image73.png"/><Relationship Id="rId20" Type="http://schemas.openxmlformats.org/officeDocument/2006/relationships/image" Target="../media/image90.png"/><Relationship Id="rId29" Type="http://schemas.openxmlformats.org/officeDocument/2006/relationships/image" Target="../media/image110.jpg"/><Relationship Id="rId1" Type="http://schemas.openxmlformats.org/officeDocument/2006/relationships/slideLayout" Target="../slideLayouts/slideLayout12.xml"/><Relationship Id="rId6" Type="http://schemas.openxmlformats.org/officeDocument/2006/relationships/image" Target="../media/image95.png"/><Relationship Id="rId11" Type="http://schemas.openxmlformats.org/officeDocument/2006/relationships/image" Target="../media/image96.png"/><Relationship Id="rId24" Type="http://schemas.openxmlformats.org/officeDocument/2006/relationships/image" Target="../media/image105.png"/><Relationship Id="rId5" Type="http://schemas.openxmlformats.org/officeDocument/2006/relationships/image" Target="../media/image63.png"/><Relationship Id="rId15" Type="http://schemas.openxmlformats.org/officeDocument/2006/relationships/image" Target="../media/image72.png"/><Relationship Id="rId23" Type="http://schemas.openxmlformats.org/officeDocument/2006/relationships/image" Target="../media/image104.png"/><Relationship Id="rId28" Type="http://schemas.openxmlformats.org/officeDocument/2006/relationships/image" Target="../media/image109.png"/><Relationship Id="rId10" Type="http://schemas.microsoft.com/office/2007/relationships/hdphoto" Target="../media/hdphoto4.wdp"/><Relationship Id="rId19" Type="http://schemas.openxmlformats.org/officeDocument/2006/relationships/image" Target="../media/image101.png"/><Relationship Id="rId4" Type="http://schemas.openxmlformats.org/officeDocument/2006/relationships/image" Target="../media/image74.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103.png"/><Relationship Id="rId27" Type="http://schemas.openxmlformats.org/officeDocument/2006/relationships/image" Target="../media/image108.png"/></Relationships>
</file>

<file path=ppt/slides/_rels/slide4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91.png"/><Relationship Id="rId7"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116.svg"/><Relationship Id="rId5" Type="http://schemas.openxmlformats.org/officeDocument/2006/relationships/image" Target="../media/image90.png"/><Relationship Id="rId10" Type="http://schemas.openxmlformats.org/officeDocument/2006/relationships/image" Target="../media/image115.png"/><Relationship Id="rId4" Type="http://schemas.openxmlformats.org/officeDocument/2006/relationships/image" Target="../media/image111.png"/><Relationship Id="rId9" Type="http://schemas.openxmlformats.org/officeDocument/2006/relationships/image" Target="../media/image114.png"/></Relationships>
</file>

<file path=ppt/slides/_rels/slide44.xml.rels><?xml version="1.0" encoding="UTF-8" standalone="yes"?>
<Relationships xmlns="http://schemas.openxmlformats.org/package/2006/relationships"><Relationship Id="rId8" Type="http://schemas.openxmlformats.org/officeDocument/2006/relationships/hyperlink" Target="http://aka.ms/logicappsblog" TargetMode="External"/><Relationship Id="rId3" Type="http://schemas.openxmlformats.org/officeDocument/2006/relationships/hyperlink" Target="https://blogs.biztalk360.com/tag/azure-logic-apps/" TargetMode="External"/><Relationship Id="rId7" Type="http://schemas.openxmlformats.org/officeDocument/2006/relationships/hyperlink" Target="http://aka.ms/logicapps-docs"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hyperlink" Target="http://aka.ms/logicappslive" TargetMode="External"/><Relationship Id="rId5" Type="http://schemas.openxmlformats.org/officeDocument/2006/relationships/hyperlink" Target="https://aka.ms/infopedia-hip" TargetMode="External"/><Relationship Id="rId4" Type="http://schemas.openxmlformats.org/officeDocument/2006/relationships/hyperlink" Target="https://aka.ms/hybrid-integration" TargetMode="External"/><Relationship Id="rId9" Type="http://schemas.openxmlformats.org/officeDocument/2006/relationships/hyperlink" Target="http://aka.ms/logicapps-wish"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youtu.be/uIuHbZWxqQY?t=2244"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hyperlink" Target="https://youtu.be/uIuHbZWxqQY?t=3602" TargetMode="External"/><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0.xml"/></Relationships>
</file>

<file path=ppt/slides/_rels/slide48.xml.rels><?xml version="1.0" encoding="UTF-8" standalone="yes"?>
<Relationships xmlns="http://schemas.openxmlformats.org/package/2006/relationships"><Relationship Id="rId3" Type="http://schemas.openxmlformats.org/officeDocument/2006/relationships/hyperlink" Target="https://toonvanhoutte.wordpress.com/2017/06/08/10-tips-for-enterprise-integration-with-logic-app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9.emf"/><Relationship Id="rId7" Type="http://schemas.openxmlformats.org/officeDocument/2006/relationships/diagramColors" Target="../diagrams/colors3.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8" Type="http://schemas.openxmlformats.org/officeDocument/2006/relationships/hyperlink" Target="https://azure.microsoft.com/en-us/case-studies/?service=logic-apps" TargetMode="External"/><Relationship Id="rId3" Type="http://schemas.openxmlformats.org/officeDocument/2006/relationships/image" Target="../media/image120.jpeg"/><Relationship Id="rId7" Type="http://schemas.openxmlformats.org/officeDocument/2006/relationships/image" Target="../media/image124.png"/><Relationship Id="rId2" Type="http://schemas.openxmlformats.org/officeDocument/2006/relationships/notesSlide" Target="../notesSlides/notesSlide43.xml"/><Relationship Id="rId1" Type="http://schemas.openxmlformats.org/officeDocument/2006/relationships/slideLayout" Target="../slideLayouts/slideLayout2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jpeg"/></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logic-apps/"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image" Target="../media/image91.png"/><Relationship Id="rId5" Type="http://schemas.openxmlformats.org/officeDocument/2006/relationships/hyperlink" Target="https://docs.microsoft.com/en-us/azure/logic-apps/logic-apps-workflow-definition-language" TargetMode="External"/><Relationship Id="rId4" Type="http://schemas.openxmlformats.org/officeDocument/2006/relationships/hyperlink" Target="https://youtu.be/Ic4tS46lV4A"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hyperlink" Target="https://blogs.msdn.microsoft.com/vinaysin/2017/04/14/logic-apps-performance-with-service-bus/"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chart" Target="../charts/chart1.xml"/></Relationships>
</file>

<file path=ppt/slides/_rels/slide54.xml.rels><?xml version="1.0" encoding="UTF-8" standalone="yes"?>
<Relationships xmlns="http://schemas.openxmlformats.org/package/2006/relationships"><Relationship Id="rId3" Type="http://schemas.openxmlformats.org/officeDocument/2006/relationships/hyperlink" Target="https://blogs.msdn.microsoft.com/logicapps/2017/05/02/in-order-delivery-of-correlated-messages-in-logic-apps-by-using-service-bus-sessions/"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hyperlink" Target="http://mlogdberg.com/logicapps/concurrency-control"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28.xm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emf"/><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5.xml"/><Relationship Id="rId16" Type="http://schemas.openxmlformats.org/officeDocument/2006/relationships/image" Target="../media/image57.png"/><Relationship Id="rId1" Type="http://schemas.openxmlformats.org/officeDocument/2006/relationships/slideLayout" Target="../slideLayouts/slideLayout24.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7BA6DEE-D668-044A-A090-AECFB295D9C7}"/>
              </a:ext>
            </a:extLst>
          </p:cNvPr>
          <p:cNvSpPr>
            <a:spLocks noGrp="1"/>
          </p:cNvSpPr>
          <p:nvPr>
            <p:ph type="title"/>
          </p:nvPr>
        </p:nvSpPr>
        <p:spPr>
          <a:xfrm>
            <a:off x="479636" y="1558274"/>
            <a:ext cx="6573028" cy="840230"/>
          </a:xfrm>
        </p:spPr>
        <p:txBody>
          <a:bodyPr vert="horz" wrap="square" lIns="91440" tIns="45720" rIns="91440" bIns="45720" rtlCol="0" anchor="b" anchorCtr="0">
            <a:spAutoFit/>
          </a:bodyPr>
          <a:lstStyle/>
          <a:p>
            <a:r>
              <a:rPr lang="en-US" sz="5400" dirty="0"/>
              <a:t>Azure Logic Apps</a:t>
            </a:r>
          </a:p>
        </p:txBody>
      </p:sp>
      <p:sp>
        <p:nvSpPr>
          <p:cNvPr id="4" name="Text Placeholder 4">
            <a:extLst>
              <a:ext uri="{FF2B5EF4-FFF2-40B4-BE49-F238E27FC236}">
                <a16:creationId xmlns:a16="http://schemas.microsoft.com/office/drawing/2014/main" id="{FE85A813-A5FB-064F-8F40-F078893ECA7B}"/>
              </a:ext>
            </a:extLst>
          </p:cNvPr>
          <p:cNvSpPr>
            <a:spLocks noGrp="1"/>
          </p:cNvSpPr>
          <p:nvPr>
            <p:ph type="body" sz="quarter" idx="12"/>
          </p:nvPr>
        </p:nvSpPr>
        <p:spPr>
          <a:xfrm>
            <a:off x="5036597" y="317445"/>
            <a:ext cx="6842215" cy="276999"/>
          </a:xfrm>
        </p:spPr>
        <p:txBody>
          <a:bodyPr/>
          <a:lstStyle/>
          <a:p>
            <a:pPr algn="r"/>
            <a:r>
              <a:rPr lang="en-US" dirty="0">
                <a:latin typeface="+mj-lt"/>
              </a:rPr>
              <a:t>March 28, 2019 — 8:30 AM - 5:00 PM  |  Detroit, Michigan</a:t>
            </a:r>
          </a:p>
        </p:txBody>
      </p:sp>
      <p:sp>
        <p:nvSpPr>
          <p:cNvPr id="5" name="Rectangle 4">
            <a:extLst>
              <a:ext uri="{FF2B5EF4-FFF2-40B4-BE49-F238E27FC236}">
                <a16:creationId xmlns:a16="http://schemas.microsoft.com/office/drawing/2014/main" id="{210CA7B9-9636-429D-8BED-B8FE06098377}"/>
              </a:ext>
            </a:extLst>
          </p:cNvPr>
          <p:cNvSpPr/>
          <p:nvPr/>
        </p:nvSpPr>
        <p:spPr bwMode="white">
          <a:xfrm>
            <a:off x="479636" y="2314295"/>
            <a:ext cx="4880927" cy="978729"/>
          </a:xfrm>
          <a:prstGeom prst="rect">
            <a:avLst/>
          </a:prstGeom>
        </p:spPr>
        <p:txBody>
          <a:bodyPr vert="horz" wrap="square" lIns="91440" tIns="45720" rIns="91440" bIns="45720" rtlCol="0" anchor="b" anchorCtr="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Light" panose="020F0302020204030204"/>
                <a:ea typeface="+mn-ea"/>
                <a:cs typeface="+mn-cs"/>
              </a:rPr>
              <a:t>Learn, architect, and develop solutions on Azure </a:t>
            </a:r>
          </a:p>
        </p:txBody>
      </p:sp>
      <p:sp>
        <p:nvSpPr>
          <p:cNvPr id="6" name="Rectangle 5">
            <a:extLst>
              <a:ext uri="{FF2B5EF4-FFF2-40B4-BE49-F238E27FC236}">
                <a16:creationId xmlns:a16="http://schemas.microsoft.com/office/drawing/2014/main" id="{43F0CC64-3E2B-44F1-AD84-43C9EDDD5627}"/>
              </a:ext>
            </a:extLst>
          </p:cNvPr>
          <p:cNvSpPr/>
          <p:nvPr/>
        </p:nvSpPr>
        <p:spPr bwMode="white">
          <a:xfrm>
            <a:off x="479636" y="4414297"/>
            <a:ext cx="6388470" cy="1089529"/>
          </a:xfrm>
          <a:prstGeom prst="rect">
            <a:avLst/>
          </a:prstGeom>
        </p:spPr>
        <p:txBody>
          <a:bodyPr vert="horz" wrap="square" lIns="91440" tIns="45720" rIns="91440" bIns="45720" rtlCol="0" anchor="b" anchorCtr="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rPr>
              <a:t>#</a:t>
            </a:r>
            <a:r>
              <a:rPr kumimoji="0" lang="en-US" sz="3600" b="0" i="0" u="none" strike="noStrike" kern="1200" cap="none" spc="0" normalizeH="0" baseline="0" noProof="0" dirty="0" err="1">
                <a:ln>
                  <a:noFill/>
                </a:ln>
                <a:solidFill>
                  <a:prstClr val="white"/>
                </a:solidFill>
                <a:effectLst/>
                <a:uLnTx/>
                <a:uFillTx/>
                <a:latin typeface="Calibri Light" panose="020F0302020204030204"/>
                <a:ea typeface="+mn-ea"/>
                <a:cs typeface="+mn-cs"/>
              </a:rPr>
              <a:t>AzureDevDays</a:t>
            </a:r>
            <a:endPar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rPr>
              <a:t>for d</a:t>
            </a:r>
            <a:r>
              <a:rPr kumimoji="0" lang="en-US" sz="3600" b="0" i="0" u="none" strike="noStrike" kern="1200" cap="none" spc="0" normalizeH="0" baseline="0" noProof="0" dirty="0" err="1">
                <a:ln>
                  <a:noFill/>
                </a:ln>
                <a:solidFill>
                  <a:prstClr val="white"/>
                </a:solidFill>
                <a:effectLst/>
                <a:uLnTx/>
                <a:uFillTx/>
                <a:latin typeface="Calibri Light" panose="020F0302020204030204"/>
                <a:ea typeface="+mn-ea"/>
                <a:cs typeface="+mn-cs"/>
              </a:rPr>
              <a:t>evelopers</a:t>
            </a:r>
            <a:r>
              <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rPr>
              <a:t>, by developers</a:t>
            </a:r>
          </a:p>
        </p:txBody>
      </p:sp>
      <p:sp>
        <p:nvSpPr>
          <p:cNvPr id="7" name="Rectangle 6">
            <a:extLst>
              <a:ext uri="{FF2B5EF4-FFF2-40B4-BE49-F238E27FC236}">
                <a16:creationId xmlns:a16="http://schemas.microsoft.com/office/drawing/2014/main" id="{4CCBC707-7A15-47B4-AA3B-E2D1D77FB54A}"/>
              </a:ext>
            </a:extLst>
          </p:cNvPr>
          <p:cNvSpPr/>
          <p:nvPr/>
        </p:nvSpPr>
        <p:spPr bwMode="white">
          <a:xfrm>
            <a:off x="9649604" y="513067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spc="0" normalizeH="0" baseline="0" noProof="0" dirty="0">
                <a:ln w="3175">
                  <a:noFill/>
                </a:ln>
                <a:solidFill>
                  <a:prstClr val="white"/>
                </a:solidFill>
                <a:effectLst/>
                <a:uLnTx/>
                <a:uFillTx/>
                <a:latin typeface="Calibri Light" panose="020F0302020204030204"/>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spc="0" normalizeH="0" baseline="0" noProof="0" dirty="0">
                <a:ln w="3175">
                  <a:noFill/>
                </a:ln>
                <a:solidFill>
                  <a:prstClr val="white"/>
                </a:solidFill>
                <a:effectLst/>
                <a:uLnTx/>
                <a:uFillTx/>
                <a:latin typeface="Calibri Light" panose="020F0302020204030204"/>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spc="0" normalizeH="0" baseline="0" noProof="0" dirty="0">
                <a:ln w="3175">
                  <a:noFill/>
                </a:ln>
                <a:solidFill>
                  <a:prstClr val="white"/>
                </a:solidFill>
                <a:effectLst/>
                <a:uLnTx/>
                <a:uFillTx/>
                <a:latin typeface="Calibri Light" panose="020F0302020204030204"/>
                <a:ea typeface="+mn-ea"/>
                <a:cs typeface="Segoe UI" pitchFamily="34" charset="0"/>
              </a:rPr>
              <a:t>Explore.</a:t>
            </a:r>
          </a:p>
        </p:txBody>
      </p:sp>
    </p:spTree>
    <p:extLst>
      <p:ext uri="{BB962C8B-B14F-4D97-AF65-F5344CB8AC3E}">
        <p14:creationId xmlns:p14="http://schemas.microsoft.com/office/powerpoint/2010/main" val="265175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67" y="974"/>
            <a:ext cx="4227848" cy="685605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69241" y="289957"/>
            <a:ext cx="3831326" cy="899537"/>
          </a:xfrm>
        </p:spPr>
        <p:txBody>
          <a:bodyPr/>
          <a:lstStyle/>
          <a:p>
            <a:r>
              <a:rPr lang="en-NZ" dirty="0">
                <a:gradFill>
                  <a:gsLst>
                    <a:gs pos="1250">
                      <a:schemeClr val="bg1"/>
                    </a:gs>
                    <a:gs pos="100000">
                      <a:schemeClr val="bg1"/>
                    </a:gs>
                  </a:gsLst>
                  <a:lin ang="5400000" scaled="0"/>
                </a:gradFill>
              </a:rPr>
              <a:t>Logic Apps connect everything</a:t>
            </a:r>
            <a:br>
              <a:rPr lang="en-NZ" dirty="0">
                <a:gradFill>
                  <a:gsLst>
                    <a:gs pos="1250">
                      <a:schemeClr val="bg1"/>
                    </a:gs>
                    <a:gs pos="100000">
                      <a:schemeClr val="bg1"/>
                    </a:gs>
                  </a:gsLst>
                  <a:lin ang="5400000" scaled="0"/>
                </a:gradFill>
              </a:rPr>
            </a:br>
            <a:br>
              <a:rPr lang="en-NZ" dirty="0">
                <a:gradFill>
                  <a:gsLst>
                    <a:gs pos="1250">
                      <a:schemeClr val="bg1"/>
                    </a:gs>
                    <a:gs pos="100000">
                      <a:schemeClr val="bg1"/>
                    </a:gs>
                  </a:gsLst>
                  <a:lin ang="5400000" scaled="0"/>
                </a:gradFill>
              </a:rPr>
            </a:br>
            <a:br>
              <a:rPr lang="en-NZ" dirty="0">
                <a:gradFill>
                  <a:gsLst>
                    <a:gs pos="1250">
                      <a:schemeClr val="bg1"/>
                    </a:gs>
                    <a:gs pos="100000">
                      <a:schemeClr val="bg1"/>
                    </a:gs>
                  </a:gsLst>
                  <a:lin ang="5400000" scaled="0"/>
                </a:gradFill>
              </a:rPr>
            </a:br>
            <a:br>
              <a:rPr lang="en-NZ" dirty="0">
                <a:gradFill>
                  <a:gsLst>
                    <a:gs pos="1250">
                      <a:schemeClr val="bg1"/>
                    </a:gs>
                    <a:gs pos="100000">
                      <a:schemeClr val="bg1"/>
                    </a:gs>
                  </a:gsLst>
                  <a:lin ang="5400000" scaled="0"/>
                </a:gradFill>
              </a:rPr>
            </a:br>
            <a:br>
              <a:rPr lang="en-NZ" dirty="0">
                <a:gradFill>
                  <a:gsLst>
                    <a:gs pos="1250">
                      <a:schemeClr val="bg1"/>
                    </a:gs>
                    <a:gs pos="100000">
                      <a:schemeClr val="bg1"/>
                    </a:gs>
                  </a:gsLst>
                  <a:lin ang="5400000" scaled="0"/>
                </a:gradFill>
              </a:rPr>
            </a:br>
            <a:br>
              <a:rPr lang="en-NZ" dirty="0">
                <a:gradFill>
                  <a:gsLst>
                    <a:gs pos="1250">
                      <a:schemeClr val="bg1"/>
                    </a:gs>
                    <a:gs pos="100000">
                      <a:schemeClr val="bg1"/>
                    </a:gs>
                  </a:gsLst>
                  <a:lin ang="5400000" scaled="0"/>
                </a:gradFill>
              </a:rPr>
            </a:br>
            <a:br>
              <a:rPr lang="en-NZ" dirty="0">
                <a:gradFill>
                  <a:gsLst>
                    <a:gs pos="1250">
                      <a:schemeClr val="bg1"/>
                    </a:gs>
                    <a:gs pos="100000">
                      <a:schemeClr val="bg1"/>
                    </a:gs>
                  </a:gsLst>
                  <a:lin ang="5400000" scaled="0"/>
                </a:gradFill>
              </a:rPr>
            </a:br>
            <a:r>
              <a:rPr lang="en-NZ" sz="3137" dirty="0">
                <a:gradFill>
                  <a:gsLst>
                    <a:gs pos="1250">
                      <a:schemeClr val="bg1"/>
                    </a:gs>
                    <a:gs pos="100000">
                      <a:schemeClr val="bg1"/>
                    </a:gs>
                  </a:gsLst>
                  <a:lin ang="5400000" scaled="0"/>
                </a:gradFill>
              </a:rPr>
              <a:t>(200+ connectors)</a:t>
            </a:r>
            <a:endParaRPr lang="en-NZ" dirty="0">
              <a:gradFill>
                <a:gsLst>
                  <a:gs pos="1250">
                    <a:schemeClr val="bg1"/>
                  </a:gs>
                  <a:gs pos="100000">
                    <a:schemeClr val="bg1"/>
                  </a:gs>
                </a:gsLst>
                <a:lin ang="5400000" scaled="0"/>
              </a:gradFill>
            </a:endParaRPr>
          </a:p>
        </p:txBody>
      </p:sp>
      <p:grpSp>
        <p:nvGrpSpPr>
          <p:cNvPr id="157" name="Group 156"/>
          <p:cNvGrpSpPr/>
          <p:nvPr/>
        </p:nvGrpSpPr>
        <p:grpSpPr>
          <a:xfrm>
            <a:off x="6532918" y="956853"/>
            <a:ext cx="1447308" cy="2341620"/>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900132" y="2273491"/>
            <a:ext cx="1772359" cy="483020"/>
          </a:xfrm>
          <a:prstGeom prst="rect">
            <a:avLst/>
          </a:prstGeom>
          <a:noFill/>
        </p:spPr>
        <p:txBody>
          <a:bodyPr wrap="none" lIns="179208" tIns="143366" rIns="179208" bIns="143366" rtlCol="0">
            <a:spAutoFit/>
          </a:bodyPr>
          <a:lstStyle/>
          <a:p>
            <a:pPr algn="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a:rPr>
              <a:t>Cognitive services</a:t>
            </a:r>
          </a:p>
        </p:txBody>
      </p:sp>
      <p:pic>
        <p:nvPicPr>
          <p:cNvPr id="58" name="Picture 57"/>
          <p:cNvPicPr>
            <a:picLocks noChangeAspect="1"/>
          </p:cNvPicPr>
          <p:nvPr/>
        </p:nvPicPr>
        <p:blipFill>
          <a:blip r:embed="rId3"/>
          <a:stretch>
            <a:fillRect/>
          </a:stretch>
        </p:blipFill>
        <p:spPr>
          <a:xfrm>
            <a:off x="4549493" y="2272289"/>
            <a:ext cx="505935" cy="485591"/>
          </a:xfrm>
          <a:prstGeom prst="rect">
            <a:avLst/>
          </a:prstGeom>
        </p:spPr>
      </p:pic>
      <p:sp>
        <p:nvSpPr>
          <p:cNvPr id="60" name="TextBox 59"/>
          <p:cNvSpPr txBox="1"/>
          <p:nvPr/>
        </p:nvSpPr>
        <p:spPr>
          <a:xfrm>
            <a:off x="5273274" y="1650410"/>
            <a:ext cx="1208853" cy="189604"/>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a:rPr>
              <a:t>Service bus</a:t>
            </a:r>
          </a:p>
        </p:txBody>
      </p:sp>
      <p:sp>
        <p:nvSpPr>
          <p:cNvPr id="61" name="TextBox 60"/>
          <p:cNvSpPr txBox="1"/>
          <p:nvPr/>
        </p:nvSpPr>
        <p:spPr>
          <a:xfrm>
            <a:off x="5102186" y="3171057"/>
            <a:ext cx="1379939" cy="189604"/>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a:rPr>
              <a:t>Machine learning </a:t>
            </a:r>
          </a:p>
        </p:txBody>
      </p:sp>
      <p:sp>
        <p:nvSpPr>
          <p:cNvPr id="142" name="Rectangle 141"/>
          <p:cNvSpPr/>
          <p:nvPr/>
        </p:nvSpPr>
        <p:spPr bwMode="auto">
          <a:xfrm>
            <a:off x="4899163" y="884998"/>
            <a:ext cx="1582963" cy="189604"/>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3516" fontAlgn="base">
              <a:lnSpc>
                <a:spcPct val="90000"/>
              </a:lnSpc>
              <a:spcBef>
                <a:spcPct val="0"/>
              </a:spcBef>
              <a:spcAft>
                <a:spcPct val="0"/>
              </a:spcAft>
              <a:defRPr/>
            </a:pPr>
            <a:r>
              <a:rPr lang="en-US" sz="1369" kern="0">
                <a:gradFill>
                  <a:gsLst>
                    <a:gs pos="2917">
                      <a:srgbClr val="D2D2D2">
                        <a:lumMod val="50000"/>
                      </a:srgbClr>
                    </a:gs>
                    <a:gs pos="30000">
                      <a:srgbClr val="D2D2D2">
                        <a:lumMod val="50000"/>
                      </a:srgbClr>
                    </a:gs>
                  </a:gsLst>
                  <a:lin ang="5400000" scaled="0"/>
                </a:gradFill>
                <a:latin typeface="Segoe UI"/>
              </a:rPr>
              <a:t>Azure Functions</a:t>
            </a:r>
          </a:p>
        </p:txBody>
      </p:sp>
      <p:pic>
        <p:nvPicPr>
          <p:cNvPr id="75" name="Picture 74"/>
          <p:cNvPicPr>
            <a:picLocks noChangeAspect="1"/>
          </p:cNvPicPr>
          <p:nvPr/>
        </p:nvPicPr>
        <p:blipFill>
          <a:blip r:embed="rId4"/>
          <a:stretch>
            <a:fillRect/>
          </a:stretch>
        </p:blipFill>
        <p:spPr>
          <a:xfrm>
            <a:off x="5252694" y="1593422"/>
            <a:ext cx="306427" cy="282274"/>
          </a:xfrm>
          <a:prstGeom prst="rect">
            <a:avLst/>
          </a:prstGeom>
        </p:spPr>
      </p:pic>
      <p:pic>
        <p:nvPicPr>
          <p:cNvPr id="64" name="Picture 63"/>
          <p:cNvPicPr>
            <a:picLocks noChangeAspect="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7200"/>
                    </a14:imgEffect>
                    <a14:imgEffect>
                      <a14:saturation sat="234000"/>
                    </a14:imgEffect>
                  </a14:imgLayer>
                </a14:imgProps>
              </a:ext>
            </a:extLst>
          </a:blip>
          <a:srcRect t="24251" b="26614"/>
          <a:stretch/>
        </p:blipFill>
        <p:spPr>
          <a:xfrm>
            <a:off x="10342020" y="1526696"/>
            <a:ext cx="1371123" cy="404524"/>
          </a:xfrm>
          <a:prstGeom prst="rect">
            <a:avLst/>
          </a:prstGeom>
          <a:noFill/>
        </p:spPr>
      </p:pic>
      <p:grpSp>
        <p:nvGrpSpPr>
          <p:cNvPr id="6" name="Group 5"/>
          <p:cNvGrpSpPr/>
          <p:nvPr/>
        </p:nvGrpSpPr>
        <p:grpSpPr>
          <a:xfrm>
            <a:off x="7818269" y="1824009"/>
            <a:ext cx="1236907" cy="964785"/>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08" tIns="143366" rIns="179208" bIns="143366" rtlCol="0">
              <a:spAutoFit/>
            </a:bodyPr>
            <a:lstStyle/>
            <a:p>
              <a:pP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a:rPr>
                <a:t>Logic Apps</a:t>
              </a:r>
            </a:p>
          </p:txBody>
        </p:sp>
        <p:pic>
          <p:nvPicPr>
            <p:cNvPr id="8" name="Picture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grpSp>
        <p:nvGrpSpPr>
          <p:cNvPr id="80" name="Group 79"/>
          <p:cNvGrpSpPr/>
          <p:nvPr/>
        </p:nvGrpSpPr>
        <p:grpSpPr>
          <a:xfrm flipH="1">
            <a:off x="8818887" y="956853"/>
            <a:ext cx="1447308" cy="2341620"/>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rotWithShape="1">
          <a:blip r:embed="rId8"/>
          <a:srcRect l="18819" r="14517"/>
          <a:stretch/>
        </p:blipFill>
        <p:spPr>
          <a:xfrm>
            <a:off x="10273750" y="2151026"/>
            <a:ext cx="752587" cy="644421"/>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9">
            <a:extLst>
              <a:ext uri="{28A0092B-C50C-407E-A947-70E740481C1C}">
                <a14:useLocalDpi xmlns:a14="http://schemas.microsoft.com/office/drawing/2010/main" val="0"/>
              </a:ext>
            </a:extLst>
          </a:blip>
          <a:srcRect l="53306" t="14008" b="11601"/>
          <a:stretch/>
        </p:blipFill>
        <p:spPr>
          <a:xfrm>
            <a:off x="4673608" y="719943"/>
            <a:ext cx="529198" cy="473820"/>
          </a:xfrm>
          <a:prstGeom prst="rect">
            <a:avLst/>
          </a:prstGeom>
        </p:spPr>
      </p:pic>
      <p:sp>
        <p:nvSpPr>
          <p:cNvPr id="72" name="Beaker_F196">
            <a:extLst>
              <a:ext uri="{FF2B5EF4-FFF2-40B4-BE49-F238E27FC236}">
                <a16:creationId xmlns:a16="http://schemas.microsoft.com/office/drawing/2014/main" id="{7332AD18-C4B4-47C5-A244-667E14B45667}"/>
              </a:ext>
            </a:extLst>
          </p:cNvPr>
          <p:cNvSpPr>
            <a:spLocks noChangeAspect="1" noEditPoints="1"/>
          </p:cNvSpPr>
          <p:nvPr/>
        </p:nvSpPr>
        <p:spPr bwMode="auto">
          <a:xfrm>
            <a:off x="4796319" y="3070431"/>
            <a:ext cx="310332" cy="35857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7" name="Group 6">
            <a:extLst>
              <a:ext uri="{FF2B5EF4-FFF2-40B4-BE49-F238E27FC236}">
                <a16:creationId xmlns:a16="http://schemas.microsoft.com/office/drawing/2014/main" id="{FD685F3C-D6A2-417F-87C9-F1B381ABB852}"/>
              </a:ext>
            </a:extLst>
          </p:cNvPr>
          <p:cNvGrpSpPr/>
          <p:nvPr/>
        </p:nvGrpSpPr>
        <p:grpSpPr>
          <a:xfrm>
            <a:off x="5429928" y="2797650"/>
            <a:ext cx="5959191" cy="3541801"/>
            <a:chOff x="5538808" y="2853252"/>
            <a:chExt cx="6078685" cy="3612821"/>
          </a:xfrm>
        </p:grpSpPr>
        <p:cxnSp>
          <p:nvCxnSpPr>
            <p:cNvPr id="76" name="Straight Connector 75"/>
            <p:cNvCxnSpPr/>
            <p:nvPr/>
          </p:nvCxnSpPr>
          <p:spPr>
            <a:xfrm flipV="1">
              <a:off x="8605896" y="2853252"/>
              <a:ext cx="0" cy="77613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771312" y="3893887"/>
              <a:ext cx="1609225" cy="633679"/>
              <a:chOff x="7583519" y="3522179"/>
              <a:chExt cx="1692678" cy="651788"/>
            </a:xfrm>
          </p:grpSpPr>
          <p:sp>
            <p:nvSpPr>
              <p:cNvPr id="124" name="TextBox 123"/>
              <p:cNvSpPr txBox="1"/>
              <p:nvPr/>
            </p:nvSpPr>
            <p:spPr>
              <a:xfrm>
                <a:off x="7583519" y="3776103"/>
                <a:ext cx="1692678" cy="397864"/>
              </a:xfrm>
              <a:prstGeom prst="rect">
                <a:avLst/>
              </a:prstGeom>
              <a:noFill/>
            </p:spPr>
            <p:txBody>
              <a:bodyPr wrap="square" lIns="0" tIns="0" rIns="0" bIns="0" rtlCol="0">
                <a:spAutoFit/>
              </a:bodyPr>
              <a:lstStyle/>
              <a:p>
                <a:pPr algn="ct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a:rPr>
                  <a:t>On-premises </a:t>
                </a:r>
                <a:br>
                  <a:rPr lang="en-US" sz="1369" kern="0">
                    <a:gradFill>
                      <a:gsLst>
                        <a:gs pos="2917">
                          <a:srgbClr val="D2D2D2">
                            <a:lumMod val="50000"/>
                          </a:srgbClr>
                        </a:gs>
                        <a:gs pos="30000">
                          <a:srgbClr val="D2D2D2">
                            <a:lumMod val="50000"/>
                          </a:srgbClr>
                        </a:gs>
                      </a:gsLst>
                      <a:lin ang="5400000" scaled="0"/>
                    </a:gradFill>
                    <a:latin typeface="Segoe UI"/>
                  </a:rPr>
                </a:br>
                <a:r>
                  <a:rPr lang="en-US" sz="1369" kern="0">
                    <a:gradFill>
                      <a:gsLst>
                        <a:gs pos="2917">
                          <a:srgbClr val="D2D2D2">
                            <a:lumMod val="50000"/>
                          </a:srgbClr>
                        </a:gs>
                        <a:gs pos="30000">
                          <a:srgbClr val="D2D2D2">
                            <a:lumMod val="50000"/>
                          </a:srgbClr>
                        </a:gs>
                      </a:gsLst>
                      <a:lin ang="5400000" scaled="0"/>
                    </a:gradFill>
                    <a:latin typeface="Segoe UI"/>
                  </a:rPr>
                  <a:t>data gateway</a:t>
                </a:r>
              </a:p>
            </p:txBody>
          </p:sp>
          <p:grpSp>
            <p:nvGrpSpPr>
              <p:cNvPr id="126" name="Group 125"/>
              <p:cNvGrpSpPr/>
              <p:nvPr/>
            </p:nvGrpSpPr>
            <p:grpSpPr>
              <a:xfrm>
                <a:off x="8433561" y="3522179"/>
                <a:ext cx="101632" cy="296215"/>
                <a:chOff x="8354187" y="3513766"/>
                <a:chExt cx="101632" cy="296215"/>
              </a:xfrm>
            </p:grpSpPr>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9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9" name="Straight Arrow Connector 128"/>
                <p:cNvCxnSpPr/>
                <p:nvPr/>
              </p:nvCxnSpPr>
              <p:spPr>
                <a:xfrm>
                  <a:off x="8354187" y="3513766"/>
                  <a:ext cx="0" cy="280121"/>
                </a:xfrm>
                <a:prstGeom prst="straightConnector1">
                  <a:avLst/>
                </a:prstGeom>
                <a:ln w="19050">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538808" y="4693327"/>
              <a:ext cx="6078685" cy="1772746"/>
              <a:chOff x="5608637" y="4721857"/>
              <a:chExt cx="6393920" cy="1823405"/>
            </a:xfrm>
          </p:grpSpPr>
          <p:sp>
            <p:nvSpPr>
              <p:cNvPr id="22" name="TextBox 21"/>
              <p:cNvSpPr txBox="1"/>
              <p:nvPr/>
            </p:nvSpPr>
            <p:spPr>
              <a:xfrm>
                <a:off x="10693371" y="6175408"/>
                <a:ext cx="461714" cy="284842"/>
              </a:xfrm>
              <a:prstGeom prst="rect">
                <a:avLst/>
              </a:prstGeom>
              <a:noFill/>
            </p:spPr>
            <p:txBody>
              <a:bodyPr wrap="square" lIns="0" tIns="0" rIns="0" bIns="0" rtlCol="0">
                <a:spAutoFit/>
              </a:bodyPr>
              <a:lstStyle/>
              <a:p>
                <a:pPr defTabSz="895984">
                  <a:lnSpc>
                    <a:spcPct val="90000"/>
                  </a:lnSpc>
                  <a:spcAft>
                    <a:spcPts val="588"/>
                  </a:spcAft>
                  <a:defRPr/>
                </a:pPr>
                <a:r>
                  <a:rPr lang="en-US" sz="980" kern="0">
                    <a:gradFill>
                      <a:gsLst>
                        <a:gs pos="2917">
                          <a:srgbClr val="D2D2D2">
                            <a:lumMod val="50000"/>
                          </a:srgbClr>
                        </a:gs>
                        <a:gs pos="30000">
                          <a:srgbClr val="D2D2D2">
                            <a:lumMod val="50000"/>
                          </a:srgbClr>
                        </a:gs>
                      </a:gsLst>
                      <a:lin ang="5400000" scaled="0"/>
                    </a:gradFill>
                    <a:latin typeface="Segoe UI"/>
                  </a:rPr>
                  <a:t>BizTalk</a:t>
                </a:r>
                <a:br>
                  <a:rPr lang="en-US" sz="980" kern="0">
                    <a:gradFill>
                      <a:gsLst>
                        <a:gs pos="2917">
                          <a:srgbClr val="D2D2D2">
                            <a:lumMod val="50000"/>
                          </a:srgbClr>
                        </a:gs>
                        <a:gs pos="30000">
                          <a:srgbClr val="D2D2D2">
                            <a:lumMod val="50000"/>
                          </a:srgbClr>
                        </a:gs>
                      </a:gsLst>
                      <a:lin ang="5400000" scaled="0"/>
                    </a:gradFill>
                    <a:latin typeface="Segoe UI"/>
                  </a:rPr>
                </a:br>
                <a:r>
                  <a:rPr lang="en-US" sz="980" kern="0">
                    <a:gradFill>
                      <a:gsLst>
                        <a:gs pos="2917">
                          <a:srgbClr val="D2D2D2">
                            <a:lumMod val="50000"/>
                          </a:srgbClr>
                        </a:gs>
                        <a:gs pos="30000">
                          <a:srgbClr val="D2D2D2">
                            <a:lumMod val="50000"/>
                          </a:srgbClr>
                        </a:gs>
                      </a:gsLst>
                      <a:lin ang="5400000" scaled="0"/>
                    </a:gradFill>
                    <a:latin typeface="Segoe UI"/>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51">
                        <a:defRPr/>
                      </a:pPr>
                      <a:endParaRPr lang="en-US" sz="1728" kern="0">
                        <a:solidFill>
                          <a:srgbClr val="505050"/>
                        </a:solidFill>
                        <a:latin typeface="Segoe UI"/>
                      </a:endParaRPr>
                    </a:p>
                  </p:txBody>
                </p:sp>
                <p:pic>
                  <p:nvPicPr>
                    <p:cNvPr id="20" name="Picture 19"/>
                    <p:cNvPicPr>
                      <a:picLocks noChangeAspect="1"/>
                    </p:cNvPicPr>
                    <p:nvPr/>
                  </p:nvPicPr>
                  <p:blipFill>
                    <a:blip r:embed="rId10">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11"/>
                      <a:stretch>
                        <a:fillRect/>
                      </a:stretch>
                    </p:blipFill>
                    <p:spPr>
                      <a:xfrm>
                        <a:off x="9535057" y="4999293"/>
                        <a:ext cx="437706" cy="223128"/>
                      </a:xfrm>
                      <a:prstGeom prst="rect">
                        <a:avLst/>
                      </a:prstGeom>
                    </p:spPr>
                  </p:pic>
                  <p:pic>
                    <p:nvPicPr>
                      <p:cNvPr id="29" name="Picture 28"/>
                      <p:cNvPicPr>
                        <a:picLocks noChangeAspect="1"/>
                      </p:cNvPicPr>
                      <p:nvPr/>
                    </p:nvPicPr>
                    <p:blipFill>
                      <a:blip r:embed="rId12">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13"/>
                      <a:stretch>
                        <a:fillRect/>
                      </a:stretch>
                    </p:blipFill>
                    <p:spPr>
                      <a:xfrm>
                        <a:off x="9536698" y="5636481"/>
                        <a:ext cx="597320" cy="150544"/>
                      </a:xfrm>
                      <a:prstGeom prst="rect">
                        <a:avLst/>
                      </a:prstGeom>
                    </p:spPr>
                  </p:pic>
                  <p:pic>
                    <p:nvPicPr>
                      <p:cNvPr id="31" name="Picture 30"/>
                      <p:cNvPicPr>
                        <a:picLocks noChangeAspect="1"/>
                      </p:cNvPicPr>
                      <p:nvPr/>
                    </p:nvPicPr>
                    <p:blipFill>
                      <a:blip r:embed="rId14"/>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9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15"/>
                  <a:stretch>
                    <a:fillRect/>
                  </a:stretch>
                </p:blipFill>
                <p:spPr>
                  <a:xfrm>
                    <a:off x="7361237" y="5707062"/>
                    <a:ext cx="484512" cy="484512"/>
                  </a:xfrm>
                  <a:prstGeom prst="rect">
                    <a:avLst/>
                  </a:prstGeom>
                </p:spPr>
              </p:pic>
            </p:grpSp>
          </p:grpSp>
        </p:grpSp>
        <p:sp>
          <p:nvSpPr>
            <p:cNvPr id="73" name="server">
              <a:extLst>
                <a:ext uri="{FF2B5EF4-FFF2-40B4-BE49-F238E27FC236}">
                  <a16:creationId xmlns:a16="http://schemas.microsoft.com/office/drawing/2014/main" id="{8C491C69-37D5-483B-B85D-51DBB168A7CF}"/>
                </a:ext>
              </a:extLst>
            </p:cNvPr>
            <p:cNvSpPr>
              <a:spLocks noChangeAspect="1" noEditPoints="1"/>
            </p:cNvSpPr>
            <p:nvPr/>
          </p:nvSpPr>
          <p:spPr bwMode="auto">
            <a:xfrm>
              <a:off x="10448256" y="5697278"/>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74" name="cloud">
              <a:extLst>
                <a:ext uri="{FF2B5EF4-FFF2-40B4-BE49-F238E27FC236}">
                  <a16:creationId xmlns:a16="http://schemas.microsoft.com/office/drawing/2014/main" id="{D5DC0190-86DB-44F6-8C88-AFCA8FCB3B98}"/>
                </a:ext>
              </a:extLst>
            </p:cNvPr>
            <p:cNvSpPr>
              <a:spLocks noChangeAspect="1"/>
            </p:cNvSpPr>
            <p:nvPr/>
          </p:nvSpPr>
          <p:spPr bwMode="auto">
            <a:xfrm>
              <a:off x="8350845" y="3749228"/>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pic>
        <p:nvPicPr>
          <p:cNvPr id="70" name="Picture 16" descr="Image result for salesforce logo png">
            <a:extLst>
              <a:ext uri="{FF2B5EF4-FFF2-40B4-BE49-F238E27FC236}">
                <a16:creationId xmlns:a16="http://schemas.microsoft.com/office/drawing/2014/main" id="{04AA7108-3AAE-4A43-9CDE-0179B14D7F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21310" y="2994331"/>
            <a:ext cx="805583" cy="56418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twitter logo png">
            <a:extLst>
              <a:ext uri="{FF2B5EF4-FFF2-40B4-BE49-F238E27FC236}">
                <a16:creationId xmlns:a16="http://schemas.microsoft.com/office/drawing/2014/main" id="{45B2147C-DEFB-4ECA-BED3-A478F0D89C5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118126" y="569516"/>
            <a:ext cx="1708623" cy="73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0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264D-2AE6-4699-9087-F9DC71DFA144}"/>
              </a:ext>
            </a:extLst>
          </p:cNvPr>
          <p:cNvSpPr>
            <a:spLocks noGrp="1"/>
          </p:cNvSpPr>
          <p:nvPr>
            <p:ph type="title"/>
          </p:nvPr>
        </p:nvSpPr>
        <p:spPr/>
        <p:txBody>
          <a:bodyPr/>
          <a:lstStyle/>
          <a:p>
            <a:r>
              <a:rPr lang="en-US" dirty="0"/>
              <a:t>Flow Control</a:t>
            </a:r>
          </a:p>
        </p:txBody>
      </p:sp>
    </p:spTree>
    <p:extLst>
      <p:ext uri="{BB962C8B-B14F-4D97-AF65-F5344CB8AC3E}">
        <p14:creationId xmlns:p14="http://schemas.microsoft.com/office/powerpoint/2010/main" val="17716203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849C-9B97-4D44-8B00-EAAF17340EA1}"/>
              </a:ext>
            </a:extLst>
          </p:cNvPr>
          <p:cNvSpPr>
            <a:spLocks noGrp="1"/>
          </p:cNvSpPr>
          <p:nvPr>
            <p:ph type="title"/>
          </p:nvPr>
        </p:nvSpPr>
        <p:spPr/>
        <p:txBody>
          <a:bodyPr/>
          <a:lstStyle/>
          <a:p>
            <a:r>
              <a:rPr lang="en-US" dirty="0"/>
              <a:t>Triggers</a:t>
            </a:r>
            <a:br>
              <a:rPr lang="en-US" dirty="0"/>
            </a:br>
            <a:endParaRPr lang="en-US" dirty="0"/>
          </a:p>
        </p:txBody>
      </p:sp>
      <p:sp>
        <p:nvSpPr>
          <p:cNvPr id="3" name="Rectangle 2">
            <a:extLst>
              <a:ext uri="{FF2B5EF4-FFF2-40B4-BE49-F238E27FC236}">
                <a16:creationId xmlns:a16="http://schemas.microsoft.com/office/drawing/2014/main" id="{4D35173C-8DCE-4C3A-8671-F20856BA2A0F}"/>
              </a:ext>
            </a:extLst>
          </p:cNvPr>
          <p:cNvSpPr/>
          <p:nvPr/>
        </p:nvSpPr>
        <p:spPr bwMode="auto">
          <a:xfrm>
            <a:off x="6597746" y="739344"/>
            <a:ext cx="6386733" cy="40514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Schedule</a:t>
            </a:r>
          </a:p>
          <a:p>
            <a:pPr marL="342900"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HTTP Request</a:t>
            </a:r>
          </a:p>
          <a:p>
            <a:pPr marL="342900"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Azure Queue</a:t>
            </a:r>
          </a:p>
          <a:p>
            <a:pPr marL="342900"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Via Connectors</a:t>
            </a:r>
          </a:p>
          <a:p>
            <a:pPr marL="800100" lvl="1"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SharePoint</a:t>
            </a:r>
          </a:p>
          <a:p>
            <a:pPr marL="800100" lvl="1"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Email Received</a:t>
            </a:r>
          </a:p>
          <a:p>
            <a:pPr marL="800100" lvl="1"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FTP</a:t>
            </a:r>
          </a:p>
          <a:p>
            <a:pPr marL="800100" lvl="1"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OneDrive</a:t>
            </a:r>
          </a:p>
          <a:p>
            <a:pPr marL="800100" lvl="1"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JIRA</a:t>
            </a:r>
          </a:p>
          <a:p>
            <a:pPr marL="800100" lvl="1"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BOX</a:t>
            </a:r>
          </a:p>
          <a:p>
            <a:pPr marL="800100" lvl="1"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SAP</a:t>
            </a:r>
          </a:p>
          <a:p>
            <a:pPr marL="800100" lvl="1" indent="-342900" defTabSz="932472" fontAlgn="base">
              <a:lnSpc>
                <a:spcPct val="90000"/>
              </a:lnSpc>
              <a:spcBef>
                <a:spcPct val="0"/>
              </a:spcBef>
              <a:spcAft>
                <a:spcPct val="0"/>
              </a:spcAft>
              <a:buFont typeface="Arial" panose="020B0604020202020204" pitchFamily="34" charset="0"/>
              <a:buChar char="•"/>
            </a:pPr>
            <a:r>
              <a:rPr lang="en-US" sz="2800" dirty="0" err="1">
                <a:solidFill>
                  <a:schemeClr val="tx1">
                    <a:lumMod val="50000"/>
                  </a:schemeClr>
                </a:solidFill>
                <a:ea typeface="Segoe UI" pitchFamily="34" charset="0"/>
                <a:cs typeface="Segoe UI" pitchFamily="34" charset="0"/>
              </a:rPr>
              <a:t>SalesForce</a:t>
            </a:r>
            <a:endParaRPr lang="en-US" sz="2800" dirty="0">
              <a:solidFill>
                <a:schemeClr val="tx1">
                  <a:lumMod val="50000"/>
                </a:schemeClr>
              </a:solidFill>
              <a:ea typeface="Segoe UI" pitchFamily="34" charset="0"/>
              <a:cs typeface="Segoe UI" pitchFamily="34" charset="0"/>
            </a:endParaRPr>
          </a:p>
          <a:p>
            <a:pPr marL="800100" lvl="1"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Twitter</a:t>
            </a:r>
          </a:p>
          <a:p>
            <a:pPr marL="800100" lvl="1" indent="-342900" defTabSz="932472" fontAlgn="base">
              <a:lnSpc>
                <a:spcPct val="90000"/>
              </a:lnSpc>
              <a:spcBef>
                <a:spcPct val="0"/>
              </a:spcBef>
              <a:spcAft>
                <a:spcPct val="0"/>
              </a:spcAft>
              <a:buFont typeface="Arial" panose="020B0604020202020204" pitchFamily="34" charset="0"/>
              <a:buChar char="•"/>
            </a:pPr>
            <a:r>
              <a:rPr lang="en-US" sz="2800" dirty="0">
                <a:solidFill>
                  <a:schemeClr val="tx1">
                    <a:lumMod val="50000"/>
                  </a:schemeClr>
                </a:solidFill>
                <a:ea typeface="Segoe UI" pitchFamily="34" charset="0"/>
                <a:cs typeface="Segoe UI" pitchFamily="34" charset="0"/>
              </a:rPr>
              <a:t>Adobe</a:t>
            </a:r>
          </a:p>
          <a:p>
            <a:pPr marL="800100" lvl="1" indent="-342900" defTabSz="932472" fontAlgn="base">
              <a:lnSpc>
                <a:spcPct val="90000"/>
              </a:lnSpc>
              <a:spcBef>
                <a:spcPct val="0"/>
              </a:spcBef>
              <a:spcAft>
                <a:spcPct val="0"/>
              </a:spcAft>
              <a:buFont typeface="Arial" panose="020B0604020202020204" pitchFamily="34" charset="0"/>
              <a:buChar char="•"/>
            </a:pPr>
            <a:endParaRPr lang="en-US" sz="2400" dirty="0">
              <a:solidFill>
                <a:schemeClr val="tx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chemeClr val="tx1">
                  <a:lumMod val="50000"/>
                </a:schemeClr>
              </a:solidFill>
              <a:ea typeface="Segoe UI" pitchFamily="34" charset="0"/>
              <a:cs typeface="Segoe UI" pitchFamily="34" charset="0"/>
            </a:endParaRPr>
          </a:p>
          <a:p>
            <a:pPr marL="342900" indent="-342900" algn="ctr" defTabSz="932472" fontAlgn="base">
              <a:lnSpc>
                <a:spcPct val="90000"/>
              </a:lnSpc>
              <a:spcBef>
                <a:spcPct val="0"/>
              </a:spcBef>
              <a:spcAft>
                <a:spcPct val="0"/>
              </a:spcAft>
              <a:buFont typeface="Arial" panose="020B0604020202020204" pitchFamily="34" charset="0"/>
              <a:buChar char="•"/>
            </a:pPr>
            <a:endParaRPr lang="en-US" sz="2400" dirty="0">
              <a:solidFill>
                <a:schemeClr val="tx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34978971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1906B1-6B60-4B78-BDCB-863A19D4E0D9}"/>
              </a:ext>
            </a:extLst>
          </p:cNvPr>
          <p:cNvSpPr>
            <a:spLocks noGrp="1"/>
          </p:cNvSpPr>
          <p:nvPr>
            <p:ph type="body" sz="quarter" idx="10"/>
          </p:nvPr>
        </p:nvSpPr>
        <p:spPr/>
        <p:txBody>
          <a:bodyPr>
            <a:normAutofit/>
          </a:bodyPr>
          <a:lstStyle/>
          <a:p>
            <a:r>
              <a:rPr lang="en-US" dirty="0"/>
              <a:t>Scheduling executions</a:t>
            </a:r>
          </a:p>
        </p:txBody>
      </p:sp>
      <p:pic>
        <p:nvPicPr>
          <p:cNvPr id="4" name="Picture 3">
            <a:extLst>
              <a:ext uri="{FF2B5EF4-FFF2-40B4-BE49-F238E27FC236}">
                <a16:creationId xmlns:a16="http://schemas.microsoft.com/office/drawing/2014/main" id="{54B8894B-547B-4973-A6C6-20C08ABB41CB}"/>
              </a:ext>
            </a:extLst>
          </p:cNvPr>
          <p:cNvPicPr>
            <a:picLocks noChangeAspect="1"/>
          </p:cNvPicPr>
          <p:nvPr/>
        </p:nvPicPr>
        <p:blipFill>
          <a:blip r:embed="rId3"/>
          <a:stretch>
            <a:fillRect/>
          </a:stretch>
        </p:blipFill>
        <p:spPr>
          <a:xfrm>
            <a:off x="5861359" y="536575"/>
            <a:ext cx="6123794" cy="5949950"/>
          </a:xfrm>
          <a:prstGeom prst="rect">
            <a:avLst/>
          </a:prstGeom>
        </p:spPr>
      </p:pic>
      <p:sp>
        <p:nvSpPr>
          <p:cNvPr id="5" name="Content Placeholder 2">
            <a:extLst>
              <a:ext uri="{FF2B5EF4-FFF2-40B4-BE49-F238E27FC236}">
                <a16:creationId xmlns:a16="http://schemas.microsoft.com/office/drawing/2014/main" id="{2BFBDBDF-6607-47F4-B19F-7D9A7B1704D9}"/>
              </a:ext>
            </a:extLst>
          </p:cNvPr>
          <p:cNvSpPr txBox="1">
            <a:spLocks/>
          </p:cNvSpPr>
          <p:nvPr/>
        </p:nvSpPr>
        <p:spPr>
          <a:xfrm>
            <a:off x="520211" y="1385910"/>
            <a:ext cx="5341148" cy="4972050"/>
          </a:xfrm>
          <a:prstGeom prst="rect">
            <a:avLst/>
          </a:prstGeom>
        </p:spPr>
        <p:txBody>
          <a:bodyPr>
            <a:normAutofit fontScale="85000" lnSpcReduction="20000"/>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t>Example workloads</a:t>
            </a:r>
          </a:p>
          <a:p>
            <a:pPr lvl="1"/>
            <a:r>
              <a:rPr lang="en-US" dirty="0"/>
              <a:t>Cleanup jobs, data synchronization, running reports, data compression</a:t>
            </a:r>
          </a:p>
          <a:p>
            <a:r>
              <a:rPr lang="en-US" sz="3200" dirty="0"/>
              <a:t>Simple Recurrence</a:t>
            </a:r>
          </a:p>
          <a:p>
            <a:pPr lvl="1"/>
            <a:r>
              <a:rPr lang="en-US" dirty="0"/>
              <a:t>Every 5 minutes, every 2 days</a:t>
            </a:r>
          </a:p>
          <a:p>
            <a:r>
              <a:rPr lang="en-US" sz="3200" dirty="0"/>
              <a:t>Recurrence with deterministic time</a:t>
            </a:r>
          </a:p>
          <a:p>
            <a:pPr lvl="1"/>
            <a:r>
              <a:rPr lang="en-US" dirty="0"/>
              <a:t>Use start time</a:t>
            </a:r>
          </a:p>
          <a:p>
            <a:pPr lvl="1"/>
            <a:r>
              <a:rPr lang="en-US" dirty="0"/>
              <a:t>Every hour on the hour, every day at midnight</a:t>
            </a:r>
          </a:p>
          <a:p>
            <a:r>
              <a:rPr lang="en-US" sz="3200" dirty="0"/>
              <a:t>Complex schedules</a:t>
            </a:r>
          </a:p>
          <a:p>
            <a:pPr lvl="1"/>
            <a:r>
              <a:rPr lang="en-US" dirty="0"/>
              <a:t>Every Sunday at noon, every 15 minutes during work hours</a:t>
            </a:r>
          </a:p>
          <a:p>
            <a:r>
              <a:rPr lang="en-US" sz="3200" dirty="0"/>
              <a:t>Run once jobs</a:t>
            </a:r>
          </a:p>
          <a:p>
            <a:pPr lvl="1"/>
            <a:r>
              <a:rPr lang="en-US" dirty="0"/>
              <a:t>Request trigger + Start time input</a:t>
            </a:r>
          </a:p>
          <a:p>
            <a:pPr lvl="1"/>
            <a:r>
              <a:rPr lang="en-US" dirty="0"/>
              <a:t>Delay Until (start time)</a:t>
            </a:r>
          </a:p>
          <a:p>
            <a:pPr marL="457200" lvl="1" indent="0">
              <a:buFont typeface="Arial" pitchFamily="34" charset="0"/>
              <a:buNone/>
            </a:pPr>
            <a:endParaRPr lang="en-US" dirty="0"/>
          </a:p>
          <a:p>
            <a:endParaRPr lang="en-US" dirty="0"/>
          </a:p>
        </p:txBody>
      </p:sp>
    </p:spTree>
    <p:extLst>
      <p:ext uri="{BB962C8B-B14F-4D97-AF65-F5344CB8AC3E}">
        <p14:creationId xmlns:p14="http://schemas.microsoft.com/office/powerpoint/2010/main" val="23302545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EFD4-FA0E-4DCA-A17D-A76DD1AD60B5}"/>
              </a:ext>
            </a:extLst>
          </p:cNvPr>
          <p:cNvSpPr>
            <a:spLocks noGrp="1"/>
          </p:cNvSpPr>
          <p:nvPr>
            <p:ph type="title" idx="4294967295"/>
          </p:nvPr>
        </p:nvSpPr>
        <p:spPr>
          <a:xfrm>
            <a:off x="1041346" y="365125"/>
            <a:ext cx="9474254" cy="1325563"/>
          </a:xfrm>
        </p:spPr>
        <p:txBody>
          <a:bodyPr>
            <a:normAutofit/>
          </a:bodyPr>
          <a:lstStyle/>
          <a:p>
            <a:r>
              <a:rPr lang="en-US" sz="4700" dirty="0">
                <a:latin typeface="Segoe UI Light" panose="020B0502040204020203" pitchFamily="34" charset="0"/>
                <a:cs typeface="Segoe UI Light" panose="020B0502040204020203" pitchFamily="34" charset="0"/>
              </a:rPr>
              <a:t>Flow control</a:t>
            </a:r>
          </a:p>
        </p:txBody>
      </p:sp>
      <p:graphicFrame>
        <p:nvGraphicFramePr>
          <p:cNvPr id="4" name="Diagram 3">
            <a:extLst>
              <a:ext uri="{FF2B5EF4-FFF2-40B4-BE49-F238E27FC236}">
                <a16:creationId xmlns:a16="http://schemas.microsoft.com/office/drawing/2014/main" id="{F218653E-A15F-4C35-8D2C-C56D2DB8E931}"/>
              </a:ext>
            </a:extLst>
          </p:cNvPr>
          <p:cNvGraphicFramePr/>
          <p:nvPr>
            <p:extLst>
              <p:ext uri="{D42A27DB-BD31-4B8C-83A1-F6EECF244321}">
                <p14:modId xmlns:p14="http://schemas.microsoft.com/office/powerpoint/2010/main" val="270452041"/>
              </p:ext>
            </p:extLst>
          </p:nvPr>
        </p:nvGraphicFramePr>
        <p:xfrm>
          <a:off x="1041346" y="1595813"/>
          <a:ext cx="10109307" cy="3488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4205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7FDA-B497-4CF3-8955-CA4039C3F381}"/>
              </a:ext>
            </a:extLst>
          </p:cNvPr>
          <p:cNvSpPr>
            <a:spLocks noGrp="1"/>
          </p:cNvSpPr>
          <p:nvPr>
            <p:ph type="title" idx="4294967295"/>
          </p:nvPr>
        </p:nvSpPr>
        <p:spPr>
          <a:xfrm>
            <a:off x="342900" y="274956"/>
            <a:ext cx="10515600" cy="661987"/>
          </a:xfrm>
        </p:spPr>
        <p:txBody>
          <a:bodyPr>
            <a:noAutofit/>
          </a:bodyPr>
          <a:lstStyle/>
          <a:p>
            <a:r>
              <a:rPr lang="en-US" sz="4700" dirty="0">
                <a:latin typeface="Segoe UI Light" panose="020B0502040204020203" pitchFamily="34" charset="0"/>
                <a:cs typeface="Segoe UI Light" panose="020B0502040204020203" pitchFamily="34" charset="0"/>
              </a:rPr>
              <a:t>Concurrency Control</a:t>
            </a:r>
          </a:p>
        </p:txBody>
      </p:sp>
      <p:graphicFrame>
        <p:nvGraphicFramePr>
          <p:cNvPr id="5" name="Diagram 4">
            <a:extLst>
              <a:ext uri="{FF2B5EF4-FFF2-40B4-BE49-F238E27FC236}">
                <a16:creationId xmlns:a16="http://schemas.microsoft.com/office/drawing/2014/main" id="{1C3861AB-7DFF-451F-83D2-D9EBEC26C050}"/>
              </a:ext>
            </a:extLst>
          </p:cNvPr>
          <p:cNvGraphicFramePr/>
          <p:nvPr>
            <p:extLst>
              <p:ext uri="{D42A27DB-BD31-4B8C-83A1-F6EECF244321}">
                <p14:modId xmlns:p14="http://schemas.microsoft.com/office/powerpoint/2010/main" val="135294506"/>
              </p:ext>
            </p:extLst>
          </p:nvPr>
        </p:nvGraphicFramePr>
        <p:xfrm>
          <a:off x="762767" y="1175116"/>
          <a:ext cx="10858500" cy="5458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04018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92A0DCF-D4A3-43DC-8B81-CC79BB4E044F}"/>
              </a:ext>
            </a:extLst>
          </p:cNvPr>
          <p:cNvSpPr>
            <a:spLocks noGrp="1"/>
          </p:cNvSpPr>
          <p:nvPr>
            <p:ph type="body" sz="quarter" idx="10"/>
          </p:nvPr>
        </p:nvSpPr>
        <p:spPr>
          <a:xfrm>
            <a:off x="269240" y="292625"/>
            <a:ext cx="10757098" cy="738664"/>
          </a:xfrm>
        </p:spPr>
        <p:txBody>
          <a:bodyPr/>
          <a:lstStyle/>
          <a:p>
            <a:r>
              <a:rPr lang="en-US" sz="4000" dirty="0"/>
              <a:t>Workflow composition and re-use</a:t>
            </a:r>
          </a:p>
        </p:txBody>
      </p:sp>
      <p:sp>
        <p:nvSpPr>
          <p:cNvPr id="7" name="Content Placeholder 3">
            <a:extLst>
              <a:ext uri="{FF2B5EF4-FFF2-40B4-BE49-F238E27FC236}">
                <a16:creationId xmlns:a16="http://schemas.microsoft.com/office/drawing/2014/main" id="{31B124BF-CC58-43B7-8C78-2FA70B35E890}"/>
              </a:ext>
            </a:extLst>
          </p:cNvPr>
          <p:cNvSpPr txBox="1">
            <a:spLocks/>
          </p:cNvSpPr>
          <p:nvPr/>
        </p:nvSpPr>
        <p:spPr>
          <a:xfrm>
            <a:off x="838200" y="1825625"/>
            <a:ext cx="10515600" cy="4351338"/>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t>Transport agnostic</a:t>
            </a:r>
          </a:p>
          <a:p>
            <a:pPr lvl="1">
              <a:buFont typeface="Segoe UI" panose="020B0502040204020203" pitchFamily="34" charset="0"/>
              <a:buChar char="‐"/>
            </a:pPr>
            <a:r>
              <a:rPr lang="en-US" sz="2000" dirty="0"/>
              <a:t>Trigger workflow handles transport, formats the request and calls common workflow</a:t>
            </a:r>
          </a:p>
          <a:p>
            <a:r>
              <a:rPr lang="en-US" sz="3600" dirty="0"/>
              <a:t>Process broker</a:t>
            </a:r>
          </a:p>
          <a:p>
            <a:pPr lvl="1">
              <a:buFontTx/>
              <a:buChar char="-"/>
            </a:pPr>
            <a:r>
              <a:rPr lang="en-US" sz="2000" dirty="0"/>
              <a:t>Broker workflow determines child workflows that should be called</a:t>
            </a:r>
          </a:p>
          <a:p>
            <a:pPr lvl="1">
              <a:buFontTx/>
              <a:buChar char="-"/>
            </a:pPr>
            <a:r>
              <a:rPr lang="en-US" sz="2000" dirty="0"/>
              <a:t>Loosely coupled stages: Process forwarding for long running workflows</a:t>
            </a:r>
          </a:p>
        </p:txBody>
      </p:sp>
    </p:spTree>
    <p:extLst>
      <p:ext uri="{BB962C8B-B14F-4D97-AF65-F5344CB8AC3E}">
        <p14:creationId xmlns:p14="http://schemas.microsoft.com/office/powerpoint/2010/main" val="2387295056"/>
      </p:ext>
    </p:extLst>
  </p:cSld>
  <p:clrMapOvr>
    <a:overrideClrMapping bg1="dk1" tx1="lt1" bg2="dk2" tx2="lt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95A6F01-B58E-4B92-9A17-BBE0787F65D4}"/>
              </a:ext>
            </a:extLst>
          </p:cNvPr>
          <p:cNvSpPr>
            <a:spLocks noGrp="1"/>
          </p:cNvSpPr>
          <p:nvPr>
            <p:ph type="body" sz="quarter" idx="10"/>
          </p:nvPr>
        </p:nvSpPr>
        <p:spPr/>
        <p:txBody>
          <a:bodyPr>
            <a:normAutofit/>
          </a:bodyPr>
          <a:lstStyle/>
          <a:p>
            <a:r>
              <a:rPr lang="en-US" dirty="0"/>
              <a:t>Messaging Patterns</a:t>
            </a:r>
          </a:p>
        </p:txBody>
      </p:sp>
      <p:pic>
        <p:nvPicPr>
          <p:cNvPr id="8" name="Picture 7">
            <a:extLst>
              <a:ext uri="{FF2B5EF4-FFF2-40B4-BE49-F238E27FC236}">
                <a16:creationId xmlns:a16="http://schemas.microsoft.com/office/drawing/2014/main" id="{1C6E29A2-319A-45B3-A1F9-8BFC206DCECC}"/>
              </a:ext>
            </a:extLst>
          </p:cNvPr>
          <p:cNvPicPr>
            <a:picLocks noChangeAspect="1"/>
          </p:cNvPicPr>
          <p:nvPr/>
        </p:nvPicPr>
        <p:blipFill>
          <a:blip r:embed="rId3"/>
          <a:stretch>
            <a:fillRect/>
          </a:stretch>
        </p:blipFill>
        <p:spPr>
          <a:xfrm>
            <a:off x="6865620" y="1599872"/>
            <a:ext cx="5151120" cy="4550048"/>
          </a:xfrm>
          <a:prstGeom prst="rect">
            <a:avLst/>
          </a:prstGeom>
        </p:spPr>
      </p:pic>
      <p:sp>
        <p:nvSpPr>
          <p:cNvPr id="5" name="Content Placeholder 3">
            <a:extLst>
              <a:ext uri="{FF2B5EF4-FFF2-40B4-BE49-F238E27FC236}">
                <a16:creationId xmlns:a16="http://schemas.microsoft.com/office/drawing/2014/main" id="{7874AB14-6824-4178-BAA1-A10DB581892A}"/>
              </a:ext>
            </a:extLst>
          </p:cNvPr>
          <p:cNvSpPr txBox="1">
            <a:spLocks/>
          </p:cNvSpPr>
          <p:nvPr/>
        </p:nvSpPr>
        <p:spPr>
          <a:xfrm>
            <a:off x="486507" y="1544530"/>
            <a:ext cx="6727092" cy="4351338"/>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t>Request/Reply (sync and </a:t>
            </a:r>
            <a:r>
              <a:rPr lang="en-US" sz="3200" dirty="0" err="1"/>
              <a:t>async</a:t>
            </a:r>
            <a:r>
              <a:rPr lang="en-US" sz="3200" dirty="0"/>
              <a:t>)</a:t>
            </a:r>
          </a:p>
          <a:p>
            <a:r>
              <a:rPr lang="en-US" sz="3200" dirty="0"/>
              <a:t>Splitter</a:t>
            </a:r>
          </a:p>
          <a:p>
            <a:r>
              <a:rPr lang="en-US" sz="3200" dirty="0"/>
              <a:t>Pub-Sub</a:t>
            </a:r>
          </a:p>
          <a:p>
            <a:r>
              <a:rPr lang="en-US" sz="3200" dirty="0"/>
              <a:t>Claim-Check</a:t>
            </a:r>
          </a:p>
          <a:p>
            <a:r>
              <a:rPr lang="en-US" sz="3200" dirty="0"/>
              <a:t>Batch</a:t>
            </a:r>
          </a:p>
          <a:p>
            <a:pPr lvl="1">
              <a:buFontTx/>
              <a:buChar char="-"/>
            </a:pPr>
            <a:r>
              <a:rPr lang="en-US" sz="2000" dirty="0"/>
              <a:t>Sender and receiver logic apps:  1 or more senders and 1 receiver that uses the new Batch  trigger</a:t>
            </a:r>
          </a:p>
          <a:p>
            <a:pPr lvl="1">
              <a:buFontTx/>
              <a:buChar char="-"/>
            </a:pPr>
            <a:r>
              <a:rPr lang="en-US" sz="2000" dirty="0"/>
              <a:t>Batch release criteria: count, time, size</a:t>
            </a:r>
          </a:p>
        </p:txBody>
      </p:sp>
    </p:spTree>
    <p:extLst>
      <p:ext uri="{BB962C8B-B14F-4D97-AF65-F5344CB8AC3E}">
        <p14:creationId xmlns:p14="http://schemas.microsoft.com/office/powerpoint/2010/main" val="24708770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54C3-3E6E-4863-B95B-7D5FB7C9241A}"/>
              </a:ext>
            </a:extLst>
          </p:cNvPr>
          <p:cNvSpPr>
            <a:spLocks noGrp="1"/>
          </p:cNvSpPr>
          <p:nvPr>
            <p:ph type="title"/>
          </p:nvPr>
        </p:nvSpPr>
        <p:spPr/>
        <p:txBody>
          <a:bodyPr/>
          <a:lstStyle/>
          <a:p>
            <a:r>
              <a:rPr lang="en-US" dirty="0"/>
              <a:t>Error Handling</a:t>
            </a:r>
          </a:p>
        </p:txBody>
      </p:sp>
    </p:spTree>
    <p:extLst>
      <p:ext uri="{BB962C8B-B14F-4D97-AF65-F5344CB8AC3E}">
        <p14:creationId xmlns:p14="http://schemas.microsoft.com/office/powerpoint/2010/main" val="32394502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FFAF2-85E2-41C9-B38E-500E0CD59935}"/>
              </a:ext>
            </a:extLst>
          </p:cNvPr>
          <p:cNvSpPr>
            <a:spLocks noGrp="1"/>
          </p:cNvSpPr>
          <p:nvPr>
            <p:ph type="body" sz="quarter" idx="10"/>
          </p:nvPr>
        </p:nvSpPr>
        <p:spPr>
          <a:xfrm>
            <a:off x="269240" y="292624"/>
            <a:ext cx="10757098" cy="1491755"/>
          </a:xfrm>
        </p:spPr>
        <p:txBody>
          <a:bodyPr/>
          <a:lstStyle/>
          <a:p>
            <a:r>
              <a:rPr lang="en-US" dirty="0"/>
              <a:t>Error Handling</a:t>
            </a:r>
            <a:br>
              <a:rPr lang="en-US" dirty="0"/>
            </a:br>
            <a:endParaRPr lang="en-US" sz="1800" dirty="0"/>
          </a:p>
          <a:p>
            <a:r>
              <a:rPr lang="en-US" sz="2400" dirty="0">
                <a:hlinkClick r:id="rId3"/>
              </a:rPr>
              <a:t>https://docs.microsoft.com/en-us/azure/logic-apps/logic-apps-exception-handling</a:t>
            </a:r>
            <a:r>
              <a:rPr lang="en-US" sz="2400" dirty="0"/>
              <a:t> </a:t>
            </a:r>
          </a:p>
        </p:txBody>
      </p:sp>
      <p:sp>
        <p:nvSpPr>
          <p:cNvPr id="7" name="Text Placeholder 3">
            <a:extLst>
              <a:ext uri="{FF2B5EF4-FFF2-40B4-BE49-F238E27FC236}">
                <a16:creationId xmlns:a16="http://schemas.microsoft.com/office/drawing/2014/main" id="{0B52CCFC-969A-4677-AA8C-FBD776E21EDA}"/>
              </a:ext>
            </a:extLst>
          </p:cNvPr>
          <p:cNvSpPr txBox="1">
            <a:spLocks/>
          </p:cNvSpPr>
          <p:nvPr/>
        </p:nvSpPr>
        <p:spPr>
          <a:xfrm>
            <a:off x="838200" y="1825625"/>
            <a:ext cx="5779407" cy="4125595"/>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Retry policy </a:t>
            </a:r>
          </a:p>
          <a:p>
            <a:pPr lvl="1">
              <a:buFont typeface="Courier New" panose="02070309020205020404" pitchFamily="49" charset="0"/>
              <a:buChar char="o"/>
            </a:pPr>
            <a:r>
              <a:rPr lang="en-US" dirty="0"/>
              <a:t>Default, Exponential Interval, Fixed Interval, and disabled</a:t>
            </a:r>
          </a:p>
          <a:p>
            <a:r>
              <a:rPr lang="en-US" dirty="0"/>
              <a:t>Run After</a:t>
            </a:r>
          </a:p>
          <a:p>
            <a:pPr lvl="1">
              <a:buFont typeface="Courier New" panose="02070309020205020404" pitchFamily="49" charset="0"/>
              <a:buChar char="o"/>
            </a:pPr>
            <a:r>
              <a:rPr lang="en-US" dirty="0"/>
              <a:t>Conditional dependency control</a:t>
            </a:r>
          </a:p>
          <a:p>
            <a:pPr lvl="1">
              <a:buFont typeface="Courier New" panose="02070309020205020404" pitchFamily="49" charset="0"/>
              <a:buChar char="o"/>
            </a:pPr>
            <a:r>
              <a:rPr lang="en-US" dirty="0"/>
              <a:t>Status: Succeeded, Failed, </a:t>
            </a:r>
            <a:r>
              <a:rPr lang="en-US" dirty="0" err="1"/>
              <a:t>TimedOut</a:t>
            </a:r>
            <a:r>
              <a:rPr lang="en-US" dirty="0"/>
              <a:t>, Skipped</a:t>
            </a:r>
          </a:p>
          <a:p>
            <a:r>
              <a:rPr lang="en-US" dirty="0"/>
              <a:t>Terminate</a:t>
            </a:r>
          </a:p>
          <a:p>
            <a:pPr lvl="1">
              <a:buFont typeface="Courier New" panose="02070309020205020404" pitchFamily="49" charset="0"/>
              <a:buChar char="o"/>
            </a:pPr>
            <a:r>
              <a:rPr lang="en-US" dirty="0"/>
              <a:t>Early termination</a:t>
            </a:r>
          </a:p>
          <a:p>
            <a:pPr lvl="1">
              <a:buFont typeface="Courier New" panose="02070309020205020404" pitchFamily="49" charset="0"/>
              <a:buChar char="o"/>
            </a:pPr>
            <a:r>
              <a:rPr lang="en-US" dirty="0"/>
              <a:t>Failed or Successful status</a:t>
            </a:r>
          </a:p>
        </p:txBody>
      </p:sp>
      <p:sp>
        <p:nvSpPr>
          <p:cNvPr id="8" name="Text Placeholder 1">
            <a:extLst>
              <a:ext uri="{FF2B5EF4-FFF2-40B4-BE49-F238E27FC236}">
                <a16:creationId xmlns:a16="http://schemas.microsoft.com/office/drawing/2014/main" id="{43554A51-5F46-4958-839F-9D140880329C}"/>
              </a:ext>
            </a:extLst>
          </p:cNvPr>
          <p:cNvSpPr txBox="1">
            <a:spLocks/>
          </p:cNvSpPr>
          <p:nvPr/>
        </p:nvSpPr>
        <p:spPr>
          <a:xfrm>
            <a:off x="6617607" y="1825625"/>
            <a:ext cx="5378450" cy="3509166"/>
          </a:xfrm>
          <a:prstGeom prst="rect">
            <a:avLst/>
          </a:prstGeom>
        </p:spPr>
        <p:txBody>
          <a:bodyPr vert="horz" wrap="square" lIns="146304" tIns="91440" rIns="146304" bIns="91440" rtlCol="0">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Scopes</a:t>
            </a:r>
          </a:p>
          <a:p>
            <a:pPr lvl="1">
              <a:buFont typeface="Courier New" panose="02070309020205020404" pitchFamily="49" charset="0"/>
              <a:buChar char="o"/>
            </a:pPr>
            <a:r>
              <a:rPr lang="en-US" dirty="0"/>
              <a:t>Encapsulate a set of actions</a:t>
            </a:r>
          </a:p>
          <a:p>
            <a:pPr lvl="1">
              <a:buFont typeface="Courier New" panose="02070309020205020404" pitchFamily="49" charset="0"/>
              <a:buChar char="o"/>
            </a:pPr>
            <a:r>
              <a:rPr lang="en-US" dirty="0"/>
              <a:t>Status: Determined by the status of the leaf nodes within the Scope</a:t>
            </a:r>
          </a:p>
          <a:p>
            <a:pPr lvl="2">
              <a:buFont typeface="Segoe UI" panose="020B0502040204020203" pitchFamily="34" charset="0"/>
              <a:buChar char="‐"/>
            </a:pPr>
            <a:r>
              <a:rPr lang="en-US" dirty="0"/>
              <a:t>Succeeded: all must have succeeded</a:t>
            </a:r>
          </a:p>
          <a:p>
            <a:pPr lvl="2">
              <a:buFont typeface="Segoe UI" panose="020B0502040204020203" pitchFamily="34" charset="0"/>
              <a:buChar char="‐"/>
            </a:pPr>
            <a:r>
              <a:rPr lang="en-US" dirty="0"/>
              <a:t>Skipped: all must have been skipped</a:t>
            </a:r>
          </a:p>
          <a:p>
            <a:pPr lvl="2">
              <a:buFont typeface="Segoe UI" panose="020B0502040204020203" pitchFamily="34" charset="0"/>
              <a:buChar char="‐"/>
            </a:pPr>
            <a:r>
              <a:rPr lang="en-US" dirty="0"/>
              <a:t>Failed: any not succeeded or skipped</a:t>
            </a:r>
          </a:p>
          <a:p>
            <a:pPr marL="0" indent="0">
              <a:buFont typeface="Arial" pitchFamily="34" charset="0"/>
              <a:buNone/>
            </a:pPr>
            <a:endParaRPr lang="en-US" dirty="0"/>
          </a:p>
        </p:txBody>
      </p:sp>
    </p:spTree>
    <p:extLst>
      <p:ext uri="{BB962C8B-B14F-4D97-AF65-F5344CB8AC3E}">
        <p14:creationId xmlns:p14="http://schemas.microsoft.com/office/powerpoint/2010/main" val="3554788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fade">
                                      <p:cBhvr>
                                        <p:cTn id="40" dur="500"/>
                                        <p:tgtEl>
                                          <p:spTgt spid="8">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500"/>
                                        <p:tgtEl>
                                          <p:spTgt spid="8">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xEl>
                                              <p:pRg st="3" end="3"/>
                                            </p:txEl>
                                          </p:spTgt>
                                        </p:tgtEl>
                                        <p:attrNameLst>
                                          <p:attrName>style.visibility</p:attrName>
                                        </p:attrNameLst>
                                      </p:cBhvr>
                                      <p:to>
                                        <p:strVal val="visible"/>
                                      </p:to>
                                    </p:set>
                                    <p:animEffect transition="in" filter="fade">
                                      <p:cBhvr>
                                        <p:cTn id="46" dur="500"/>
                                        <p:tgtEl>
                                          <p:spTgt spid="8">
                                            <p:txEl>
                                              <p:pRg st="3" end="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animEffect transition="in" filter="fade">
                                      <p:cBhvr>
                                        <p:cTn id="49" dur="500"/>
                                        <p:tgtEl>
                                          <p:spTgt spid="8">
                                            <p:txEl>
                                              <p:pRg st="4" end="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xEl>
                                              <p:pRg st="5" end="5"/>
                                            </p:txEl>
                                          </p:spTgt>
                                        </p:tgtEl>
                                        <p:attrNameLst>
                                          <p:attrName>style.visibility</p:attrName>
                                        </p:attrNameLst>
                                      </p:cBhvr>
                                      <p:to>
                                        <p:strVal val="visible"/>
                                      </p:to>
                                    </p:set>
                                    <p:animEffect transition="in" filter="fade">
                                      <p:cBhvr>
                                        <p:cTn id="5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311A-4834-481A-9556-E1C69EE87EF4}"/>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1562820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8D66F-A051-407D-BFDF-6D83EC6D5586}"/>
              </a:ext>
            </a:extLst>
          </p:cNvPr>
          <p:cNvSpPr>
            <a:spLocks noGrp="1"/>
          </p:cNvSpPr>
          <p:nvPr>
            <p:ph type="title"/>
          </p:nvPr>
        </p:nvSpPr>
        <p:spPr/>
        <p:txBody>
          <a:bodyPr/>
          <a:lstStyle/>
          <a:p>
            <a:r>
              <a:rPr lang="en-US" sz="3600" dirty="0"/>
              <a:t>try </a:t>
            </a:r>
            <a:br>
              <a:rPr lang="en-US" sz="3600" dirty="0"/>
            </a:br>
            <a:r>
              <a:rPr lang="en-US" sz="3200" dirty="0"/>
              <a:t>{</a:t>
            </a:r>
            <a:br>
              <a:rPr lang="en-US" sz="3200" dirty="0"/>
            </a:br>
            <a:r>
              <a:rPr lang="en-US" sz="3200" dirty="0"/>
              <a:t>	. . .</a:t>
            </a:r>
            <a:br>
              <a:rPr lang="en-US" sz="3200" dirty="0"/>
            </a:br>
            <a:r>
              <a:rPr lang="en-US" sz="3200" dirty="0"/>
              <a:t>} </a:t>
            </a:r>
            <a:br>
              <a:rPr lang="en-US" sz="3600" dirty="0"/>
            </a:br>
            <a:r>
              <a:rPr lang="en-US" sz="3600" dirty="0"/>
              <a:t>catch </a:t>
            </a:r>
            <a:br>
              <a:rPr lang="en-US" sz="3600" dirty="0"/>
            </a:br>
            <a:r>
              <a:rPr lang="en-US" sz="3600" dirty="0"/>
              <a:t>{</a:t>
            </a:r>
            <a:br>
              <a:rPr lang="en-US" sz="3600" dirty="0"/>
            </a:br>
            <a:r>
              <a:rPr lang="en-US" sz="3600" dirty="0"/>
              <a:t>	. . .</a:t>
            </a:r>
            <a:br>
              <a:rPr lang="en-US" sz="3600" dirty="0"/>
            </a:br>
            <a:r>
              <a:rPr lang="en-US" sz="3600" dirty="0"/>
              <a:t>}</a:t>
            </a:r>
            <a:br>
              <a:rPr lang="en-US" sz="3600" dirty="0"/>
            </a:br>
            <a:r>
              <a:rPr lang="en-US" sz="3600" dirty="0"/>
              <a:t>finally </a:t>
            </a:r>
            <a:br>
              <a:rPr lang="en-US" sz="3600" dirty="0"/>
            </a:br>
            <a:r>
              <a:rPr lang="en-US" sz="3600" dirty="0"/>
              <a:t>{</a:t>
            </a:r>
            <a:br>
              <a:rPr lang="en-US" sz="3600" dirty="0"/>
            </a:br>
            <a:r>
              <a:rPr lang="en-US" sz="3600" dirty="0"/>
              <a:t>	. . .</a:t>
            </a:r>
            <a:br>
              <a:rPr lang="en-US" sz="3600" dirty="0"/>
            </a:br>
            <a:r>
              <a:rPr lang="en-US" sz="3600" dirty="0"/>
              <a:t>}</a:t>
            </a:r>
            <a:br>
              <a:rPr lang="en-US" dirty="0"/>
            </a:br>
            <a:endParaRPr lang="en-US" dirty="0"/>
          </a:p>
        </p:txBody>
      </p:sp>
      <p:pic>
        <p:nvPicPr>
          <p:cNvPr id="8" name="Picture 7">
            <a:extLst>
              <a:ext uri="{FF2B5EF4-FFF2-40B4-BE49-F238E27FC236}">
                <a16:creationId xmlns:a16="http://schemas.microsoft.com/office/drawing/2014/main" id="{EBAB7CB8-AACB-49AA-8DD7-45C7F01A8CDB}"/>
              </a:ext>
            </a:extLst>
          </p:cNvPr>
          <p:cNvPicPr>
            <a:picLocks noChangeAspect="1"/>
          </p:cNvPicPr>
          <p:nvPr/>
        </p:nvPicPr>
        <p:blipFill>
          <a:blip r:embed="rId3"/>
          <a:stretch>
            <a:fillRect/>
          </a:stretch>
        </p:blipFill>
        <p:spPr>
          <a:xfrm>
            <a:off x="4975730" y="209565"/>
            <a:ext cx="6271046" cy="6174043"/>
          </a:xfrm>
          <a:prstGeom prst="rect">
            <a:avLst/>
          </a:prstGeom>
        </p:spPr>
      </p:pic>
    </p:spTree>
    <p:extLst>
      <p:ext uri="{BB962C8B-B14F-4D97-AF65-F5344CB8AC3E}">
        <p14:creationId xmlns:p14="http://schemas.microsoft.com/office/powerpoint/2010/main" val="24349427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54C3-3E6E-4863-B95B-7D5FB7C9241A}"/>
              </a:ext>
            </a:extLst>
          </p:cNvPr>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39212125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9BF0956-8CB2-4D0F-B432-ECE8E6E2C334}"/>
              </a:ext>
            </a:extLst>
          </p:cNvPr>
          <p:cNvSpPr>
            <a:spLocks noGrp="1"/>
          </p:cNvSpPr>
          <p:nvPr>
            <p:ph type="body" sz="quarter" idx="10"/>
          </p:nvPr>
        </p:nvSpPr>
        <p:spPr/>
        <p:txBody>
          <a:bodyPr/>
          <a:lstStyle/>
          <a:p>
            <a:r>
              <a:rPr lang="en-US" dirty="0"/>
              <a:t>Secure access to your logic apps</a:t>
            </a:r>
          </a:p>
        </p:txBody>
      </p:sp>
      <p:sp>
        <p:nvSpPr>
          <p:cNvPr id="7" name="Content Placeholder 2">
            <a:extLst>
              <a:ext uri="{FF2B5EF4-FFF2-40B4-BE49-F238E27FC236}">
                <a16:creationId xmlns:a16="http://schemas.microsoft.com/office/drawing/2014/main" id="{3CBB902F-93BB-4B23-A653-A3ECCB6035BF}"/>
              </a:ext>
            </a:extLst>
          </p:cNvPr>
          <p:cNvSpPr txBox="1">
            <a:spLocks/>
          </p:cNvSpPr>
          <p:nvPr/>
        </p:nvSpPr>
        <p:spPr>
          <a:xfrm>
            <a:off x="269240" y="1428059"/>
            <a:ext cx="11518126" cy="4185562"/>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buNone/>
            </a:pPr>
            <a:r>
              <a:rPr lang="en-US" sz="2400" dirty="0">
                <a:latin typeface="+mn-lt"/>
                <a:hlinkClick r:id="rId3"/>
              </a:rPr>
              <a:t>https://docs.microsoft.com/en-us/azure/logic-apps/logic-apps-securing-a-logic-app</a:t>
            </a:r>
            <a:endParaRPr lang="en-US" sz="2400" dirty="0">
              <a:latin typeface="+mn-lt"/>
            </a:endParaRPr>
          </a:p>
          <a:p>
            <a:pPr marL="0" indent="0">
              <a:lnSpc>
                <a:spcPct val="110000"/>
              </a:lnSpc>
              <a:buNone/>
            </a:pPr>
            <a:r>
              <a:rPr lang="en-US" sz="2400" dirty="0">
                <a:latin typeface="+mn-lt"/>
              </a:rPr>
              <a:t> </a:t>
            </a:r>
          </a:p>
          <a:p>
            <a:pPr marL="112026" indent="0">
              <a:lnSpc>
                <a:spcPct val="110000"/>
              </a:lnSpc>
              <a:buNone/>
            </a:pPr>
            <a:r>
              <a:rPr lang="en-US" sz="2800" dirty="0"/>
              <a:t>Constrains on who can initiate the workflow</a:t>
            </a:r>
          </a:p>
          <a:p>
            <a:pPr marL="683526" indent="-571500">
              <a:lnSpc>
                <a:spcPct val="110000"/>
              </a:lnSpc>
            </a:pPr>
            <a:r>
              <a:rPr lang="en-US" sz="2800" dirty="0"/>
              <a:t>API Management</a:t>
            </a:r>
          </a:p>
          <a:p>
            <a:pPr marL="683526" indent="-571500">
              <a:lnSpc>
                <a:spcPct val="110000"/>
              </a:lnSpc>
            </a:pPr>
            <a:r>
              <a:rPr lang="en-US" sz="2800" dirty="0"/>
              <a:t>HTTP or </a:t>
            </a:r>
            <a:r>
              <a:rPr lang="en-US" sz="2800" dirty="0" err="1"/>
              <a:t>WebHook</a:t>
            </a:r>
            <a:r>
              <a:rPr lang="en-US" sz="2800" dirty="0"/>
              <a:t> triggered workflows</a:t>
            </a:r>
          </a:p>
          <a:p>
            <a:pPr marL="920027" lvl="1" indent="-571500">
              <a:lnSpc>
                <a:spcPct val="110000"/>
              </a:lnSpc>
              <a:buFont typeface="Courier New" panose="02070309020205020404" pitchFamily="49" charset="0"/>
              <a:buChar char="o"/>
            </a:pPr>
            <a:r>
              <a:rPr lang="en-US" sz="2400" dirty="0"/>
              <a:t>Firewall</a:t>
            </a:r>
          </a:p>
          <a:p>
            <a:pPr marL="920027" lvl="1" indent="-571500">
              <a:lnSpc>
                <a:spcPct val="110000"/>
              </a:lnSpc>
              <a:buFont typeface="Courier New" panose="02070309020205020404" pitchFamily="49" charset="0"/>
              <a:buChar char="o"/>
            </a:pPr>
            <a:r>
              <a:rPr lang="en-US" sz="2400" dirty="0"/>
              <a:t>Shared access keys (part of URL) - </a:t>
            </a:r>
            <a:r>
              <a:rPr lang="en-US" sz="2400" dirty="0">
                <a:hlinkClick r:id="rId4"/>
              </a:rPr>
              <a:t>https://docs.microsoft.com/en-us/azure/storage/common/storage-dotnet-shared-access-signature-part-1</a:t>
            </a:r>
            <a:r>
              <a:rPr lang="en-US" sz="2400" dirty="0"/>
              <a:t>  </a:t>
            </a:r>
            <a:endParaRPr lang="en-US" sz="2800" dirty="0"/>
          </a:p>
          <a:p>
            <a:pPr marL="683526" indent="-571500">
              <a:lnSpc>
                <a:spcPct val="110000"/>
              </a:lnSpc>
            </a:pPr>
            <a:endParaRPr lang="en-US" sz="2800" dirty="0"/>
          </a:p>
          <a:p>
            <a:pPr marL="0" indent="0">
              <a:buFont typeface="Arial" pitchFamily="34" charset="0"/>
              <a:buNone/>
            </a:pPr>
            <a:endParaRPr lang="en-US" u="sng" dirty="0">
              <a:hlinkClick r:id="rId5"/>
            </a:endParaRPr>
          </a:p>
          <a:p>
            <a:pPr lvl="1"/>
            <a:endParaRPr lang="en-US" dirty="0"/>
          </a:p>
          <a:p>
            <a:pPr marL="457200" lvl="1" indent="0">
              <a:buFont typeface="Arial" pitchFamily="34" charset="0"/>
              <a:buNone/>
            </a:pPr>
            <a:endParaRPr lang="en-US" dirty="0"/>
          </a:p>
        </p:txBody>
      </p:sp>
    </p:spTree>
    <p:extLst>
      <p:ext uri="{BB962C8B-B14F-4D97-AF65-F5344CB8AC3E}">
        <p14:creationId xmlns:p14="http://schemas.microsoft.com/office/powerpoint/2010/main" val="8452350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9BF0956-8CB2-4D0F-B432-ECE8E6E2C334}"/>
              </a:ext>
            </a:extLst>
          </p:cNvPr>
          <p:cNvSpPr>
            <a:spLocks noGrp="1"/>
          </p:cNvSpPr>
          <p:nvPr>
            <p:ph type="body" sz="quarter" idx="10"/>
          </p:nvPr>
        </p:nvSpPr>
        <p:spPr/>
        <p:txBody>
          <a:bodyPr/>
          <a:lstStyle/>
          <a:p>
            <a:r>
              <a:rPr lang="en-US" dirty="0"/>
              <a:t>Secure access to resources</a:t>
            </a:r>
          </a:p>
        </p:txBody>
      </p:sp>
      <p:sp>
        <p:nvSpPr>
          <p:cNvPr id="7" name="Content Placeholder 2">
            <a:extLst>
              <a:ext uri="{FF2B5EF4-FFF2-40B4-BE49-F238E27FC236}">
                <a16:creationId xmlns:a16="http://schemas.microsoft.com/office/drawing/2014/main" id="{3CBB902F-93BB-4B23-A653-A3ECCB6035BF}"/>
              </a:ext>
            </a:extLst>
          </p:cNvPr>
          <p:cNvSpPr txBox="1">
            <a:spLocks/>
          </p:cNvSpPr>
          <p:nvPr/>
        </p:nvSpPr>
        <p:spPr>
          <a:xfrm>
            <a:off x="329317" y="1785868"/>
            <a:ext cx="10515600" cy="4185562"/>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0000"/>
              </a:lnSpc>
            </a:pPr>
            <a:r>
              <a:rPr lang="en-US" sz="2600" dirty="0">
                <a:latin typeface="+mn-lt"/>
              </a:rPr>
              <a:t>Credentials used in connectors</a:t>
            </a:r>
          </a:p>
          <a:p>
            <a:pPr lvl="1">
              <a:lnSpc>
                <a:spcPct val="120000"/>
              </a:lnSpc>
              <a:buFont typeface="Courier New" panose="02070309020205020404" pitchFamily="49" charset="0"/>
              <a:buChar char="o"/>
            </a:pPr>
            <a:r>
              <a:rPr lang="en-US" sz="2400" dirty="0"/>
              <a:t>Individual vs. shared accounts</a:t>
            </a:r>
          </a:p>
          <a:p>
            <a:pPr lvl="1">
              <a:lnSpc>
                <a:spcPct val="120000"/>
              </a:lnSpc>
              <a:buFont typeface="Courier New" panose="02070309020205020404" pitchFamily="49" charset="0"/>
              <a:buChar char="o"/>
            </a:pPr>
            <a:r>
              <a:rPr lang="en-US" sz="2400" u="sng" dirty="0">
                <a:hlinkClick r:id="rId3"/>
              </a:rPr>
              <a:t>http://mikaelsand.se/securing-passwords-in-logic-apps/</a:t>
            </a:r>
            <a:r>
              <a:rPr lang="en-US" sz="2400" dirty="0"/>
              <a:t> and</a:t>
            </a:r>
            <a:r>
              <a:rPr lang="en-US" sz="2400" u="sng" dirty="0"/>
              <a:t> </a:t>
            </a:r>
            <a:r>
              <a:rPr lang="en-US" sz="2400" u="sng" dirty="0">
                <a:hlinkClick r:id="rId4"/>
              </a:rPr>
              <a:t>https://docs.microsoft.com/en-us/azure/azure-resource-manager/resource-manager-keyvault-parameter</a:t>
            </a:r>
            <a:r>
              <a:rPr lang="en-US" sz="2400" u="sng" dirty="0"/>
              <a:t> </a:t>
            </a:r>
            <a:endParaRPr lang="en-US" sz="2400" dirty="0"/>
          </a:p>
          <a:p>
            <a:pPr lvl="1">
              <a:lnSpc>
                <a:spcPct val="120000"/>
              </a:lnSpc>
              <a:buFont typeface="Courier New" panose="02070309020205020404" pitchFamily="49" charset="0"/>
              <a:buChar char="o"/>
            </a:pPr>
            <a:r>
              <a:rPr lang="en-US" sz="2400" dirty="0"/>
              <a:t>Shared between workflows in same resource group</a:t>
            </a:r>
            <a:endParaRPr lang="en-US" u="sng" dirty="0">
              <a:hlinkClick r:id="rId3"/>
            </a:endParaRPr>
          </a:p>
          <a:p>
            <a:pPr lvl="1"/>
            <a:endParaRPr lang="en-US" dirty="0"/>
          </a:p>
          <a:p>
            <a:pPr marL="457200" lvl="1" indent="0">
              <a:buFont typeface="Arial" pitchFamily="34" charset="0"/>
              <a:buNone/>
            </a:pPr>
            <a:endParaRPr lang="en-US" dirty="0"/>
          </a:p>
        </p:txBody>
      </p:sp>
    </p:spTree>
    <p:extLst>
      <p:ext uri="{BB962C8B-B14F-4D97-AF65-F5344CB8AC3E}">
        <p14:creationId xmlns:p14="http://schemas.microsoft.com/office/powerpoint/2010/main" val="30738433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23576A-E072-4181-ACC2-538D84696899}"/>
              </a:ext>
            </a:extLst>
          </p:cNvPr>
          <p:cNvPicPr>
            <a:picLocks noChangeAspect="1"/>
          </p:cNvPicPr>
          <p:nvPr/>
        </p:nvPicPr>
        <p:blipFill>
          <a:blip r:embed="rId3"/>
          <a:stretch>
            <a:fillRect/>
          </a:stretch>
        </p:blipFill>
        <p:spPr>
          <a:xfrm>
            <a:off x="-140474" y="-328157"/>
            <a:ext cx="12332474" cy="7784648"/>
          </a:xfrm>
          <a:prstGeom prst="rect">
            <a:avLst/>
          </a:prstGeom>
        </p:spPr>
      </p:pic>
    </p:spTree>
    <p:extLst>
      <p:ext uri="{BB962C8B-B14F-4D97-AF65-F5344CB8AC3E}">
        <p14:creationId xmlns:p14="http://schemas.microsoft.com/office/powerpoint/2010/main" val="3257037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8FB7CC-C2ED-4AF6-8F77-778A52B55263}"/>
              </a:ext>
            </a:extLst>
          </p:cNvPr>
          <p:cNvPicPr>
            <a:picLocks noChangeAspect="1"/>
          </p:cNvPicPr>
          <p:nvPr/>
        </p:nvPicPr>
        <p:blipFill>
          <a:blip r:embed="rId3"/>
          <a:stretch>
            <a:fillRect/>
          </a:stretch>
        </p:blipFill>
        <p:spPr>
          <a:xfrm>
            <a:off x="0" y="-198782"/>
            <a:ext cx="12192000" cy="7620000"/>
          </a:xfrm>
          <a:prstGeom prst="rect">
            <a:avLst/>
          </a:prstGeom>
        </p:spPr>
      </p:pic>
    </p:spTree>
    <p:extLst>
      <p:ext uri="{BB962C8B-B14F-4D97-AF65-F5344CB8AC3E}">
        <p14:creationId xmlns:p14="http://schemas.microsoft.com/office/powerpoint/2010/main" val="306912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0B145A-D467-46E6-B572-C1D1DAE4F943}"/>
              </a:ext>
            </a:extLst>
          </p:cNvPr>
          <p:cNvPicPr>
            <a:picLocks noChangeAspect="1"/>
          </p:cNvPicPr>
          <p:nvPr/>
        </p:nvPicPr>
        <p:blipFill>
          <a:blip r:embed="rId3"/>
          <a:stretch>
            <a:fillRect/>
          </a:stretch>
        </p:blipFill>
        <p:spPr>
          <a:xfrm>
            <a:off x="0" y="-230587"/>
            <a:ext cx="12192000" cy="7620000"/>
          </a:xfrm>
          <a:prstGeom prst="rect">
            <a:avLst/>
          </a:prstGeom>
        </p:spPr>
      </p:pic>
    </p:spTree>
    <p:extLst>
      <p:ext uri="{BB962C8B-B14F-4D97-AF65-F5344CB8AC3E}">
        <p14:creationId xmlns:p14="http://schemas.microsoft.com/office/powerpoint/2010/main" val="1794749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C832E6-E625-4C18-89E1-A78BE736E768}"/>
              </a:ext>
            </a:extLst>
          </p:cNvPr>
          <p:cNvSpPr>
            <a:spLocks noGrp="1"/>
          </p:cNvSpPr>
          <p:nvPr>
            <p:ph type="body" sz="quarter" idx="10"/>
          </p:nvPr>
        </p:nvSpPr>
        <p:spPr>
          <a:xfrm>
            <a:off x="269240" y="292625"/>
            <a:ext cx="10757098" cy="836191"/>
          </a:xfrm>
        </p:spPr>
        <p:txBody>
          <a:bodyPr/>
          <a:lstStyle/>
          <a:p>
            <a:r>
              <a:rPr lang="en-US" dirty="0"/>
              <a:t>Secure operational access</a:t>
            </a:r>
          </a:p>
        </p:txBody>
      </p:sp>
      <p:sp>
        <p:nvSpPr>
          <p:cNvPr id="7" name="Content Placeholder 2">
            <a:extLst>
              <a:ext uri="{FF2B5EF4-FFF2-40B4-BE49-F238E27FC236}">
                <a16:creationId xmlns:a16="http://schemas.microsoft.com/office/drawing/2014/main" id="{E3ED3810-491E-4DF7-88B7-579BF752C366}"/>
              </a:ext>
            </a:extLst>
          </p:cNvPr>
          <p:cNvSpPr txBox="1">
            <a:spLocks/>
          </p:cNvSpPr>
          <p:nvPr/>
        </p:nvSpPr>
        <p:spPr>
          <a:xfrm>
            <a:off x="389989" y="1332643"/>
            <a:ext cx="10515600" cy="3347266"/>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2800" dirty="0"/>
              <a:t>RBAC Roles:  Logic App Contributor and Logic App Operator</a:t>
            </a:r>
          </a:p>
          <a:p>
            <a:pPr lvl="1">
              <a:lnSpc>
                <a:spcPct val="100000"/>
              </a:lnSpc>
              <a:buFont typeface="Courier New" panose="02070309020205020404" pitchFamily="49" charset="0"/>
              <a:buChar char="o"/>
            </a:pPr>
            <a:r>
              <a:rPr lang="en-US" sz="2400" dirty="0"/>
              <a:t>Azure Resource Lock</a:t>
            </a:r>
          </a:p>
          <a:p>
            <a:pPr>
              <a:lnSpc>
                <a:spcPct val="100000"/>
              </a:lnSpc>
            </a:pPr>
            <a:r>
              <a:rPr lang="en-US" sz="2800" dirty="0"/>
              <a:t>Restrict access to Run History and diagnostic logs</a:t>
            </a:r>
          </a:p>
          <a:p>
            <a:pPr marL="457200" lvl="1" indent="0">
              <a:buFont typeface="Arial" pitchFamily="34" charset="0"/>
              <a:buNone/>
            </a:pPr>
            <a:endParaRPr lang="en-US" sz="2000" dirty="0"/>
          </a:p>
        </p:txBody>
      </p:sp>
      <p:pic>
        <p:nvPicPr>
          <p:cNvPr id="8" name="Picture 7">
            <a:extLst>
              <a:ext uri="{FF2B5EF4-FFF2-40B4-BE49-F238E27FC236}">
                <a16:creationId xmlns:a16="http://schemas.microsoft.com/office/drawing/2014/main" id="{1AE208D7-F6FE-4C3E-B880-6FA4DCF1688E}"/>
              </a:ext>
            </a:extLst>
          </p:cNvPr>
          <p:cNvPicPr>
            <a:picLocks noChangeAspect="1"/>
          </p:cNvPicPr>
          <p:nvPr/>
        </p:nvPicPr>
        <p:blipFill>
          <a:blip r:embed="rId3"/>
          <a:stretch>
            <a:fillRect/>
          </a:stretch>
        </p:blipFill>
        <p:spPr>
          <a:xfrm>
            <a:off x="2771032" y="3062440"/>
            <a:ext cx="8783538" cy="4925833"/>
          </a:xfrm>
          <a:prstGeom prst="rect">
            <a:avLst/>
          </a:prstGeom>
        </p:spPr>
      </p:pic>
    </p:spTree>
    <p:extLst>
      <p:ext uri="{BB962C8B-B14F-4D97-AF65-F5344CB8AC3E}">
        <p14:creationId xmlns:p14="http://schemas.microsoft.com/office/powerpoint/2010/main" val="8472138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54C3-3E6E-4863-B95B-7D5FB7C9241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3042026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E404D-5951-4DC6-AF78-0401D87D8CA8}"/>
              </a:ext>
            </a:extLst>
          </p:cNvPr>
          <p:cNvSpPr>
            <a:spLocks noGrp="1"/>
          </p:cNvSpPr>
          <p:nvPr>
            <p:ph type="title"/>
          </p:nvPr>
        </p:nvSpPr>
        <p:spPr/>
        <p:txBody>
          <a:bodyPr>
            <a:normAutofit fontScale="90000"/>
          </a:bodyPr>
          <a:lstStyle/>
          <a:p>
            <a:r>
              <a:rPr lang="en-US" dirty="0"/>
              <a:t>Monitoring and Diagnostics</a:t>
            </a:r>
            <a:br>
              <a:rPr lang="en-US" dirty="0"/>
            </a:br>
            <a:br>
              <a:rPr lang="en-US" dirty="0"/>
            </a:br>
            <a:br>
              <a:rPr lang="en-US" sz="2700" dirty="0"/>
            </a:br>
            <a:br>
              <a:rPr lang="en-US" sz="2700" dirty="0"/>
            </a:br>
            <a:endParaRPr lang="en-US" dirty="0"/>
          </a:p>
        </p:txBody>
      </p:sp>
      <p:sp>
        <p:nvSpPr>
          <p:cNvPr id="5" name="Rectangle 4">
            <a:extLst>
              <a:ext uri="{FF2B5EF4-FFF2-40B4-BE49-F238E27FC236}">
                <a16:creationId xmlns:a16="http://schemas.microsoft.com/office/drawing/2014/main" id="{47931556-88AF-41CB-B879-A62862A92A34}"/>
              </a:ext>
            </a:extLst>
          </p:cNvPr>
          <p:cNvSpPr/>
          <p:nvPr/>
        </p:nvSpPr>
        <p:spPr>
          <a:xfrm>
            <a:off x="4508057" y="5369840"/>
            <a:ext cx="7203631" cy="830997"/>
          </a:xfrm>
          <a:prstGeom prst="rect">
            <a:avLst/>
          </a:prstGeom>
        </p:spPr>
        <p:txBody>
          <a:bodyPr wrap="square">
            <a:spAutoFit/>
          </a:bodyPr>
          <a:lstStyle/>
          <a:p>
            <a:r>
              <a:rPr lang="en-US" sz="2400" dirty="0">
                <a:hlinkClick r:id="rId3"/>
              </a:rPr>
              <a:t>https://docs.microsoft.com/en-us/azure/logic-apps/logic-apps-monitor-your-logic-apps</a:t>
            </a:r>
            <a:r>
              <a:rPr lang="en-US" sz="2400" dirty="0"/>
              <a:t> </a:t>
            </a:r>
            <a:endParaRPr lang="en-US" dirty="0"/>
          </a:p>
        </p:txBody>
      </p:sp>
      <p:sp>
        <p:nvSpPr>
          <p:cNvPr id="6" name="Content Placeholder 2">
            <a:extLst>
              <a:ext uri="{FF2B5EF4-FFF2-40B4-BE49-F238E27FC236}">
                <a16:creationId xmlns:a16="http://schemas.microsoft.com/office/drawing/2014/main" id="{DCCC2819-3C2B-415C-AB98-1F7EE111495E}"/>
              </a:ext>
            </a:extLst>
          </p:cNvPr>
          <p:cNvSpPr txBox="1">
            <a:spLocks/>
          </p:cNvSpPr>
          <p:nvPr/>
        </p:nvSpPr>
        <p:spPr>
          <a:xfrm>
            <a:off x="4508057" y="922351"/>
            <a:ext cx="6468761" cy="3614092"/>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US" sz="3200" dirty="0"/>
              <a:t>Trigger and run history</a:t>
            </a:r>
          </a:p>
          <a:p>
            <a:pPr>
              <a:lnSpc>
                <a:spcPct val="100000"/>
              </a:lnSpc>
            </a:pPr>
            <a:r>
              <a:rPr lang="en-US" sz="3200" dirty="0"/>
              <a:t>Runtime details – monitoring view</a:t>
            </a:r>
          </a:p>
          <a:p>
            <a:pPr>
              <a:lnSpc>
                <a:spcPct val="100000"/>
              </a:lnSpc>
            </a:pPr>
            <a:r>
              <a:rPr lang="en-US" sz="3200" dirty="0"/>
              <a:t>Diagnostic logging and Alerts</a:t>
            </a:r>
          </a:p>
          <a:p>
            <a:pPr lvl="1">
              <a:lnSpc>
                <a:spcPct val="100000"/>
              </a:lnSpc>
              <a:buFont typeface="Courier New" panose="02070309020205020404" pitchFamily="49" charset="0"/>
              <a:buChar char="o"/>
            </a:pPr>
            <a:r>
              <a:rPr lang="en-US" sz="2000" dirty="0"/>
              <a:t>Tracked properties</a:t>
            </a:r>
          </a:p>
          <a:p>
            <a:pPr lvl="1">
              <a:lnSpc>
                <a:spcPct val="100000"/>
              </a:lnSpc>
              <a:buFont typeface="Courier New" panose="02070309020205020404" pitchFamily="49" charset="0"/>
              <a:buChar char="o"/>
            </a:pPr>
            <a:r>
              <a:rPr lang="en-US" sz="2000" dirty="0"/>
              <a:t>Tracking API</a:t>
            </a:r>
          </a:p>
          <a:p>
            <a:pPr lvl="1">
              <a:lnSpc>
                <a:spcPct val="100000"/>
              </a:lnSpc>
              <a:buFont typeface="Courier New" panose="02070309020205020404" pitchFamily="49" charset="0"/>
              <a:buChar char="o"/>
            </a:pPr>
            <a:r>
              <a:rPr lang="en-US" sz="2000" dirty="0"/>
              <a:t>Operations Management Suite</a:t>
            </a:r>
            <a:endParaRPr lang="en-US" sz="3200" dirty="0"/>
          </a:p>
          <a:p>
            <a:pPr>
              <a:lnSpc>
                <a:spcPct val="100000"/>
              </a:lnSpc>
            </a:pPr>
            <a:endParaRPr lang="en-US" sz="2400" dirty="0"/>
          </a:p>
        </p:txBody>
      </p:sp>
    </p:spTree>
    <p:extLst>
      <p:ext uri="{BB962C8B-B14F-4D97-AF65-F5344CB8AC3E}">
        <p14:creationId xmlns:p14="http://schemas.microsoft.com/office/powerpoint/2010/main" val="32282475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8AA3-39DB-4530-BD95-26A1146658B3}"/>
              </a:ext>
            </a:extLst>
          </p:cNvPr>
          <p:cNvSpPr>
            <a:spLocks noGrp="1"/>
          </p:cNvSpPr>
          <p:nvPr>
            <p:ph type="title"/>
          </p:nvPr>
        </p:nvSpPr>
        <p:spPr/>
        <p:txBody>
          <a:bodyPr/>
          <a:lstStyle/>
          <a:p>
            <a:r>
              <a:rPr lang="en-GB"/>
              <a:t>Serverless in Azure</a:t>
            </a:r>
          </a:p>
        </p:txBody>
      </p:sp>
      <p:grpSp>
        <p:nvGrpSpPr>
          <p:cNvPr id="14" name="Group 13">
            <a:extLst>
              <a:ext uri="{FF2B5EF4-FFF2-40B4-BE49-F238E27FC236}">
                <a16:creationId xmlns:a16="http://schemas.microsoft.com/office/drawing/2014/main" id="{341F0FA4-9368-4BE4-931C-9277766E2B98}"/>
              </a:ext>
            </a:extLst>
          </p:cNvPr>
          <p:cNvGrpSpPr/>
          <p:nvPr/>
        </p:nvGrpSpPr>
        <p:grpSpPr>
          <a:xfrm>
            <a:off x="644628" y="2158336"/>
            <a:ext cx="2887521" cy="3176661"/>
            <a:chOff x="657554" y="2201118"/>
            <a:chExt cx="2945422" cy="3240360"/>
          </a:xfrm>
        </p:grpSpPr>
        <p:sp>
          <p:nvSpPr>
            <p:cNvPr id="4" name="TextBox 3">
              <a:extLst>
                <a:ext uri="{FF2B5EF4-FFF2-40B4-BE49-F238E27FC236}">
                  <a16:creationId xmlns:a16="http://schemas.microsoft.com/office/drawing/2014/main" id="{D08C57CB-59D8-4A91-B9B9-1A9CC5289ABD}"/>
                </a:ext>
              </a:extLst>
            </p:cNvPr>
            <p:cNvSpPr txBox="1"/>
            <p:nvPr/>
          </p:nvSpPr>
          <p:spPr>
            <a:xfrm>
              <a:off x="657554" y="4813614"/>
              <a:ext cx="2945422" cy="6278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GB" sz="2353">
                  <a:gradFill>
                    <a:gsLst>
                      <a:gs pos="2917">
                        <a:srgbClr val="353535"/>
                      </a:gs>
                      <a:gs pos="30000">
                        <a:srgbClr val="353535"/>
                      </a:gs>
                    </a:gsLst>
                    <a:lin ang="5400000" scaled="0"/>
                  </a:gradFill>
                  <a:latin typeface="Segoe UI Semilight"/>
                </a:rPr>
                <a:t>Serverless compute</a:t>
              </a:r>
            </a:p>
          </p:txBody>
        </p:sp>
        <p:sp>
          <p:nvSpPr>
            <p:cNvPr id="7" name="TextBox 6">
              <a:extLst>
                <a:ext uri="{FF2B5EF4-FFF2-40B4-BE49-F238E27FC236}">
                  <a16:creationId xmlns:a16="http://schemas.microsoft.com/office/drawing/2014/main" id="{7933CBC9-B71D-4C4A-9F16-BE97B44C134F}"/>
                </a:ext>
              </a:extLst>
            </p:cNvPr>
            <p:cNvSpPr txBox="1"/>
            <p:nvPr/>
          </p:nvSpPr>
          <p:spPr>
            <a:xfrm>
              <a:off x="1104022" y="4054742"/>
              <a:ext cx="2052486" cy="7386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GB" sz="3137">
                  <a:gradFill>
                    <a:gsLst>
                      <a:gs pos="2917">
                        <a:srgbClr val="353535"/>
                      </a:gs>
                      <a:gs pos="30000">
                        <a:srgbClr val="353535"/>
                      </a:gs>
                    </a:gsLst>
                    <a:lin ang="5400000" scaled="0"/>
                  </a:gradFill>
                  <a:latin typeface="Segoe UI Semilight"/>
                </a:rPr>
                <a:t>Functions</a:t>
              </a:r>
              <a:endParaRPr lang="en-GB" sz="2353">
                <a:gradFill>
                  <a:gsLst>
                    <a:gs pos="2917">
                      <a:srgbClr val="353535"/>
                    </a:gs>
                    <a:gs pos="30000">
                      <a:srgbClr val="353535"/>
                    </a:gs>
                  </a:gsLst>
                  <a:lin ang="5400000" scaled="0"/>
                </a:gradFill>
                <a:latin typeface="Segoe UI Semilight"/>
              </a:endParaRPr>
            </a:p>
          </p:txBody>
        </p:sp>
        <p:pic>
          <p:nvPicPr>
            <p:cNvPr id="10" name="Picture 9">
              <a:extLst>
                <a:ext uri="{FF2B5EF4-FFF2-40B4-BE49-F238E27FC236}">
                  <a16:creationId xmlns:a16="http://schemas.microsoft.com/office/drawing/2014/main" id="{13157770-A05D-426B-A3BB-2AA76B8CB97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30265" y="2201118"/>
              <a:ext cx="1800000" cy="1800000"/>
            </a:xfrm>
            <a:prstGeom prst="rect">
              <a:avLst/>
            </a:prstGeom>
            <a:ln>
              <a:noFill/>
            </a:ln>
          </p:spPr>
        </p:pic>
      </p:grpSp>
      <p:grpSp>
        <p:nvGrpSpPr>
          <p:cNvPr id="12" name="Group 11">
            <a:extLst>
              <a:ext uri="{FF2B5EF4-FFF2-40B4-BE49-F238E27FC236}">
                <a16:creationId xmlns:a16="http://schemas.microsoft.com/office/drawing/2014/main" id="{988C0025-A2CF-428A-89B6-15EBB2FC59EE}"/>
              </a:ext>
            </a:extLst>
          </p:cNvPr>
          <p:cNvGrpSpPr/>
          <p:nvPr/>
        </p:nvGrpSpPr>
        <p:grpSpPr>
          <a:xfrm>
            <a:off x="4645199" y="2158336"/>
            <a:ext cx="2901603" cy="3176661"/>
            <a:chOff x="4738344" y="2201118"/>
            <a:chExt cx="2959786" cy="3240360"/>
          </a:xfrm>
        </p:grpSpPr>
        <p:sp>
          <p:nvSpPr>
            <p:cNvPr id="5" name="TextBox 4">
              <a:extLst>
                <a:ext uri="{FF2B5EF4-FFF2-40B4-BE49-F238E27FC236}">
                  <a16:creationId xmlns:a16="http://schemas.microsoft.com/office/drawing/2014/main" id="{F9412AB3-9351-4A2B-9BE5-44BBC8887836}"/>
                </a:ext>
              </a:extLst>
            </p:cNvPr>
            <p:cNvSpPr txBox="1"/>
            <p:nvPr/>
          </p:nvSpPr>
          <p:spPr>
            <a:xfrm>
              <a:off x="4738344" y="4813614"/>
              <a:ext cx="2959786" cy="6278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GB" sz="2353">
                  <a:gradFill>
                    <a:gsLst>
                      <a:gs pos="2917">
                        <a:srgbClr val="353535"/>
                      </a:gs>
                      <a:gs pos="30000">
                        <a:srgbClr val="353535"/>
                      </a:gs>
                    </a:gsLst>
                    <a:lin ang="5400000" scaled="0"/>
                  </a:gradFill>
                  <a:latin typeface="Segoe UI Semilight"/>
                </a:rPr>
                <a:t>Serverless workflow</a:t>
              </a:r>
            </a:p>
          </p:txBody>
        </p:sp>
        <p:sp>
          <p:nvSpPr>
            <p:cNvPr id="8" name="TextBox 7">
              <a:extLst>
                <a:ext uri="{FF2B5EF4-FFF2-40B4-BE49-F238E27FC236}">
                  <a16:creationId xmlns:a16="http://schemas.microsoft.com/office/drawing/2014/main" id="{2033954A-F3A3-40AE-B3F2-F535985EFF19}"/>
                </a:ext>
              </a:extLst>
            </p:cNvPr>
            <p:cNvSpPr txBox="1"/>
            <p:nvPr/>
          </p:nvSpPr>
          <p:spPr>
            <a:xfrm>
              <a:off x="5058143" y="4093534"/>
              <a:ext cx="2320187" cy="7386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GB" sz="3137">
                  <a:gradFill>
                    <a:gsLst>
                      <a:gs pos="2917">
                        <a:srgbClr val="353535"/>
                      </a:gs>
                      <a:gs pos="30000">
                        <a:srgbClr val="353535"/>
                      </a:gs>
                    </a:gsLst>
                    <a:lin ang="5400000" scaled="0"/>
                  </a:gradFill>
                  <a:latin typeface="Segoe UI Semilight"/>
                </a:rPr>
                <a:t>Logic Apps</a:t>
              </a:r>
            </a:p>
          </p:txBody>
        </p:sp>
        <p:pic>
          <p:nvPicPr>
            <p:cNvPr id="11" name="Picture 10">
              <a:extLst>
                <a:ext uri="{FF2B5EF4-FFF2-40B4-BE49-F238E27FC236}">
                  <a16:creationId xmlns:a16="http://schemas.microsoft.com/office/drawing/2014/main" id="{1E23C8D7-EEEB-47C8-8F35-8DB17C8A3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236" y="2201118"/>
              <a:ext cx="1800000" cy="1800000"/>
            </a:xfrm>
            <a:prstGeom prst="rect">
              <a:avLst/>
            </a:prstGeom>
          </p:spPr>
        </p:pic>
      </p:grpSp>
      <p:grpSp>
        <p:nvGrpSpPr>
          <p:cNvPr id="3" name="Group 2">
            <a:extLst>
              <a:ext uri="{FF2B5EF4-FFF2-40B4-BE49-F238E27FC236}">
                <a16:creationId xmlns:a16="http://schemas.microsoft.com/office/drawing/2014/main" id="{D56D2578-9E28-4BB0-B480-045A18F53ADC}"/>
              </a:ext>
            </a:extLst>
          </p:cNvPr>
          <p:cNvGrpSpPr/>
          <p:nvPr/>
        </p:nvGrpSpPr>
        <p:grpSpPr>
          <a:xfrm>
            <a:off x="8460825" y="2264126"/>
            <a:ext cx="2958161" cy="3070871"/>
            <a:chOff x="8630482" y="2309030"/>
            <a:chExt cx="3017478" cy="3132448"/>
          </a:xfrm>
        </p:grpSpPr>
        <p:sp>
          <p:nvSpPr>
            <p:cNvPr id="6" name="TextBox 5">
              <a:extLst>
                <a:ext uri="{FF2B5EF4-FFF2-40B4-BE49-F238E27FC236}">
                  <a16:creationId xmlns:a16="http://schemas.microsoft.com/office/drawing/2014/main" id="{075DBB4F-678B-45FC-B73D-9A71546731A3}"/>
                </a:ext>
              </a:extLst>
            </p:cNvPr>
            <p:cNvSpPr txBox="1"/>
            <p:nvPr/>
          </p:nvSpPr>
          <p:spPr>
            <a:xfrm>
              <a:off x="8828894" y="4813614"/>
              <a:ext cx="2620654" cy="6278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GB" sz="2353">
                  <a:gradFill>
                    <a:gsLst>
                      <a:gs pos="2917">
                        <a:srgbClr val="353535"/>
                      </a:gs>
                      <a:gs pos="30000">
                        <a:srgbClr val="353535"/>
                      </a:gs>
                    </a:gsLst>
                    <a:lin ang="5400000" scaled="0"/>
                  </a:gradFill>
                  <a:latin typeface="Segoe UI Semilight"/>
                </a:rPr>
                <a:t>Serverless events</a:t>
              </a:r>
            </a:p>
          </p:txBody>
        </p:sp>
        <p:sp>
          <p:nvSpPr>
            <p:cNvPr id="9" name="TextBox 8">
              <a:extLst>
                <a:ext uri="{FF2B5EF4-FFF2-40B4-BE49-F238E27FC236}">
                  <a16:creationId xmlns:a16="http://schemas.microsoft.com/office/drawing/2014/main" id="{F030C98F-2478-4951-A184-2832E90C3528}"/>
                </a:ext>
              </a:extLst>
            </p:cNvPr>
            <p:cNvSpPr txBox="1"/>
            <p:nvPr/>
          </p:nvSpPr>
          <p:spPr>
            <a:xfrm>
              <a:off x="9045269" y="4093534"/>
              <a:ext cx="2187908" cy="7386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GB" sz="3137">
                  <a:gradFill>
                    <a:gsLst>
                      <a:gs pos="2917">
                        <a:srgbClr val="353535"/>
                      </a:gs>
                      <a:gs pos="30000">
                        <a:srgbClr val="353535"/>
                      </a:gs>
                    </a:gsLst>
                    <a:lin ang="5400000" scaled="0"/>
                  </a:gradFill>
                  <a:latin typeface="Segoe UI Semilight"/>
                </a:rPr>
                <a:t>Event Grid</a:t>
              </a:r>
            </a:p>
          </p:txBody>
        </p:sp>
        <p:pic>
          <p:nvPicPr>
            <p:cNvPr id="13" name="Picture 14" descr="Image result for azure event grid">
              <a:extLst>
                <a:ext uri="{FF2B5EF4-FFF2-40B4-BE49-F238E27FC236}">
                  <a16:creationId xmlns:a16="http://schemas.microsoft.com/office/drawing/2014/main" id="{92DB633B-580C-4B89-AB45-DFBF524C7EC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630482" y="2309030"/>
              <a:ext cx="3017478" cy="15841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71036100"/>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AE52D6-DD5A-4240-8E8A-E8F252C7C241}"/>
              </a:ext>
            </a:extLst>
          </p:cNvPr>
          <p:cNvSpPr>
            <a:spLocks noGrp="1"/>
          </p:cNvSpPr>
          <p:nvPr>
            <p:ph type="body" sz="quarter" idx="10"/>
          </p:nvPr>
        </p:nvSpPr>
        <p:spPr/>
        <p:txBody>
          <a:bodyPr/>
          <a:lstStyle/>
          <a:p>
            <a:r>
              <a:rPr lang="en-US" dirty="0"/>
              <a:t>Trigger and run history</a:t>
            </a:r>
          </a:p>
        </p:txBody>
      </p:sp>
      <p:pic>
        <p:nvPicPr>
          <p:cNvPr id="3" name="Picture 2">
            <a:extLst>
              <a:ext uri="{FF2B5EF4-FFF2-40B4-BE49-F238E27FC236}">
                <a16:creationId xmlns:a16="http://schemas.microsoft.com/office/drawing/2014/main" id="{C0AB4A26-7A35-4A95-81A3-F23377CFC092}"/>
              </a:ext>
            </a:extLst>
          </p:cNvPr>
          <p:cNvPicPr>
            <a:picLocks noChangeAspect="1"/>
          </p:cNvPicPr>
          <p:nvPr/>
        </p:nvPicPr>
        <p:blipFill>
          <a:blip r:embed="rId3"/>
          <a:stretch>
            <a:fillRect/>
          </a:stretch>
        </p:blipFill>
        <p:spPr>
          <a:xfrm>
            <a:off x="1630017" y="1479526"/>
            <a:ext cx="8573901" cy="4877612"/>
          </a:xfrm>
          <a:prstGeom prst="rect">
            <a:avLst/>
          </a:prstGeom>
        </p:spPr>
      </p:pic>
    </p:spTree>
    <p:extLst>
      <p:ext uri="{BB962C8B-B14F-4D97-AF65-F5344CB8AC3E}">
        <p14:creationId xmlns:p14="http://schemas.microsoft.com/office/powerpoint/2010/main" val="1500607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AE52D6-DD5A-4240-8E8A-E8F252C7C241}"/>
              </a:ext>
            </a:extLst>
          </p:cNvPr>
          <p:cNvSpPr>
            <a:spLocks noGrp="1"/>
          </p:cNvSpPr>
          <p:nvPr>
            <p:ph type="body" sz="quarter" idx="10"/>
          </p:nvPr>
        </p:nvSpPr>
        <p:spPr/>
        <p:txBody>
          <a:bodyPr/>
          <a:lstStyle/>
          <a:p>
            <a:r>
              <a:rPr lang="en-US" dirty="0"/>
              <a:t>Runtime details – monitoring view</a:t>
            </a:r>
          </a:p>
        </p:txBody>
      </p:sp>
      <p:pic>
        <p:nvPicPr>
          <p:cNvPr id="4" name="Picture 3">
            <a:extLst>
              <a:ext uri="{FF2B5EF4-FFF2-40B4-BE49-F238E27FC236}">
                <a16:creationId xmlns:a16="http://schemas.microsoft.com/office/drawing/2014/main" id="{50E99FC8-B256-43EA-8701-5657DAF03739}"/>
              </a:ext>
            </a:extLst>
          </p:cNvPr>
          <p:cNvPicPr>
            <a:picLocks noChangeAspect="1"/>
          </p:cNvPicPr>
          <p:nvPr/>
        </p:nvPicPr>
        <p:blipFill>
          <a:blip r:embed="rId3"/>
          <a:stretch>
            <a:fillRect/>
          </a:stretch>
        </p:blipFill>
        <p:spPr>
          <a:xfrm>
            <a:off x="1530005" y="1574552"/>
            <a:ext cx="8519167" cy="4903358"/>
          </a:xfrm>
          <a:prstGeom prst="rect">
            <a:avLst/>
          </a:prstGeom>
        </p:spPr>
      </p:pic>
    </p:spTree>
    <p:extLst>
      <p:ext uri="{BB962C8B-B14F-4D97-AF65-F5344CB8AC3E}">
        <p14:creationId xmlns:p14="http://schemas.microsoft.com/office/powerpoint/2010/main" val="31045185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AE52D6-DD5A-4240-8E8A-E8F252C7C241}"/>
              </a:ext>
            </a:extLst>
          </p:cNvPr>
          <p:cNvSpPr>
            <a:spLocks noGrp="1"/>
          </p:cNvSpPr>
          <p:nvPr>
            <p:ph type="body" sz="quarter" idx="10"/>
          </p:nvPr>
        </p:nvSpPr>
        <p:spPr/>
        <p:txBody>
          <a:bodyPr/>
          <a:lstStyle/>
          <a:p>
            <a:r>
              <a:rPr lang="en-US" dirty="0"/>
              <a:t>Diagnostic Logging and Alerts</a:t>
            </a:r>
          </a:p>
        </p:txBody>
      </p:sp>
      <p:pic>
        <p:nvPicPr>
          <p:cNvPr id="5" name="Picture 4">
            <a:extLst>
              <a:ext uri="{FF2B5EF4-FFF2-40B4-BE49-F238E27FC236}">
                <a16:creationId xmlns:a16="http://schemas.microsoft.com/office/drawing/2014/main" id="{165D5D4B-4846-444E-AC08-32F85BAED497}"/>
              </a:ext>
            </a:extLst>
          </p:cNvPr>
          <p:cNvPicPr>
            <a:picLocks noChangeAspect="1"/>
          </p:cNvPicPr>
          <p:nvPr/>
        </p:nvPicPr>
        <p:blipFill>
          <a:blip r:embed="rId3"/>
          <a:stretch>
            <a:fillRect/>
          </a:stretch>
        </p:blipFill>
        <p:spPr>
          <a:xfrm>
            <a:off x="1346513" y="1410113"/>
            <a:ext cx="8751643" cy="4949277"/>
          </a:xfrm>
          <a:prstGeom prst="rect">
            <a:avLst/>
          </a:prstGeom>
        </p:spPr>
      </p:pic>
    </p:spTree>
    <p:extLst>
      <p:ext uri="{BB962C8B-B14F-4D97-AF65-F5344CB8AC3E}">
        <p14:creationId xmlns:p14="http://schemas.microsoft.com/office/powerpoint/2010/main" val="27081066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00721-BBB8-441A-8DDA-63863BC23959}"/>
              </a:ext>
            </a:extLst>
          </p:cNvPr>
          <p:cNvPicPr>
            <a:picLocks noChangeAspect="1"/>
          </p:cNvPicPr>
          <p:nvPr/>
        </p:nvPicPr>
        <p:blipFill>
          <a:blip r:embed="rId3"/>
          <a:stretch>
            <a:fillRect/>
          </a:stretch>
        </p:blipFill>
        <p:spPr>
          <a:xfrm>
            <a:off x="0" y="141011"/>
            <a:ext cx="12192000" cy="6851108"/>
          </a:xfrm>
          <a:prstGeom prst="rect">
            <a:avLst/>
          </a:prstGeom>
        </p:spPr>
      </p:pic>
    </p:spTree>
    <p:extLst>
      <p:ext uri="{BB962C8B-B14F-4D97-AF65-F5344CB8AC3E}">
        <p14:creationId xmlns:p14="http://schemas.microsoft.com/office/powerpoint/2010/main" val="69157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088E-3588-4F8B-B7D6-C720EF8B99F3}"/>
              </a:ext>
            </a:extLst>
          </p:cNvPr>
          <p:cNvSpPr>
            <a:spLocks noGrp="1"/>
          </p:cNvSpPr>
          <p:nvPr>
            <p:ph type="title"/>
          </p:nvPr>
        </p:nvSpPr>
        <p:spPr/>
        <p:txBody>
          <a:bodyPr/>
          <a:lstStyle/>
          <a:p>
            <a:r>
              <a:rPr lang="en-US" dirty="0"/>
              <a:t>Service Description</a:t>
            </a:r>
          </a:p>
        </p:txBody>
      </p:sp>
    </p:spTree>
    <p:extLst>
      <p:ext uri="{BB962C8B-B14F-4D97-AF65-F5344CB8AC3E}">
        <p14:creationId xmlns:p14="http://schemas.microsoft.com/office/powerpoint/2010/main" val="31434919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31815AF6-5E33-475D-AF5D-30A01A1B36E0}"/>
              </a:ext>
            </a:extLst>
          </p:cNvPr>
          <p:cNvSpPr txBox="1">
            <a:spLocks/>
          </p:cNvSpPr>
          <p:nvPr/>
        </p:nvSpPr>
        <p:spPr>
          <a:xfrm>
            <a:off x="865" y="2039310"/>
            <a:ext cx="6253609" cy="4712818"/>
          </a:xfrm>
          <a:prstGeom prst="rect">
            <a:avLst/>
          </a:prstGeom>
        </p:spPr>
        <p:txBody>
          <a:bodyPr vert="horz" wrap="square" lIns="91427" tIns="45713" rIns="91427" bIns="45713" rtlCol="0">
            <a:noAutofit/>
          </a:bodyPr>
          <a:lstStyle>
            <a:lvl1pPr marL="0" indent="0" algn="l" defTabSz="914400" rtl="0" eaLnBrk="1" latinLnBrk="0" hangingPunct="1">
              <a:lnSpc>
                <a:spcPct val="90000"/>
              </a:lnSpc>
              <a:spcBef>
                <a:spcPts val="1200"/>
              </a:spcBef>
              <a:buClr>
                <a:schemeClr val="tx1"/>
              </a:buClr>
              <a:buFont typeface="Arial" pitchFamily="34" charset="0"/>
              <a:buNone/>
              <a:defRPr sz="3200" kern="1200">
                <a:solidFill>
                  <a:schemeClr val="bg1"/>
                </a:solidFill>
                <a:latin typeface="Segoe UI Light" panose="020B0502040204020203" pitchFamily="34" charset="0"/>
                <a:ea typeface="+mn-ea"/>
                <a:cs typeface="Segoe UI Light" panose="020B05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Segoe UI Light" panose="020B0502040204020203" pitchFamily="34" charset="0"/>
                <a:ea typeface="+mn-ea"/>
                <a:cs typeface="Segoe UI Light" panose="020B0502040204020203" pitchFamily="34" charset="0"/>
              </a:defRPr>
            </a:lvl2pPr>
            <a:lvl3pPr marL="292520" indent="0" algn="l" defTabSz="914400" rtl="0" eaLnBrk="1" latinLnBrk="0" hangingPunct="1">
              <a:lnSpc>
                <a:spcPct val="90000"/>
              </a:lnSpc>
              <a:spcBef>
                <a:spcPts val="500"/>
              </a:spcBef>
              <a:buFont typeface="Arial" panose="020B0604020202020204" pitchFamily="34" charset="0"/>
              <a:buNone/>
              <a:tabLst/>
              <a:defRPr sz="1960" kern="1200">
                <a:solidFill>
                  <a:schemeClr val="bg1"/>
                </a:solidFill>
                <a:latin typeface="Segoe UI Light" panose="020B0502040204020203" pitchFamily="34" charset="0"/>
                <a:ea typeface="+mn-ea"/>
                <a:cs typeface="Segoe UI Light" panose="020B0502040204020203" pitchFamily="34" charset="0"/>
              </a:defRPr>
            </a:lvl3pPr>
            <a:lvl4pPr marL="521052"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Segoe UI Light" panose="020B0502040204020203" pitchFamily="34" charset="0"/>
                <a:ea typeface="+mn-ea"/>
                <a:cs typeface="Segoe UI Light" panose="020B0502040204020203" pitchFamily="34" charset="0"/>
              </a:defRPr>
            </a:lvl4pPr>
            <a:lvl5pPr marL="685594" indent="0" algn="l" defTabSz="914400" rtl="0" eaLnBrk="1" latinLnBrk="0" hangingPunct="1">
              <a:lnSpc>
                <a:spcPct val="90000"/>
              </a:lnSpc>
              <a:spcBef>
                <a:spcPts val="500"/>
              </a:spcBef>
              <a:buFont typeface="Arial" panose="020B0604020202020204" pitchFamily="34" charset="0"/>
              <a:buNone/>
              <a:tabLst/>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spcBef>
                <a:spcPts val="0"/>
              </a:spcBef>
              <a:buClr>
                <a:srgbClr val="505050"/>
              </a:buClr>
              <a:defRPr/>
            </a:pPr>
            <a:r>
              <a:rPr lang="en-US" sz="2200" dirty="0">
                <a:solidFill>
                  <a:srgbClr val="FFFFFF"/>
                </a:solidFill>
              </a:rPr>
              <a:t>.</a:t>
            </a:r>
          </a:p>
        </p:txBody>
      </p:sp>
      <p:sp>
        <p:nvSpPr>
          <p:cNvPr id="6" name="Title 3">
            <a:extLst>
              <a:ext uri="{FF2B5EF4-FFF2-40B4-BE49-F238E27FC236}">
                <a16:creationId xmlns:a16="http://schemas.microsoft.com/office/drawing/2014/main" id="{D8B9EBBD-E4F4-49E5-8632-7E66D1163F8A}"/>
              </a:ext>
            </a:extLst>
          </p:cNvPr>
          <p:cNvSpPr txBox="1">
            <a:spLocks/>
          </p:cNvSpPr>
          <p:nvPr/>
        </p:nvSpPr>
        <p:spPr>
          <a:xfrm>
            <a:off x="32448" y="291548"/>
            <a:ext cx="5461093" cy="814405"/>
          </a:xfrm>
          <a:prstGeom prst="rect">
            <a:avLst/>
          </a:prstGeom>
        </p:spPr>
        <p:txBody>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14159">
                      <a:schemeClr val="tx1"/>
                    </a:gs>
                    <a:gs pos="32000">
                      <a:schemeClr val="tx1"/>
                    </a:gs>
                  </a:gsLst>
                  <a:lin ang="5400000" scaled="1"/>
                </a:gradFill>
                <a:latin typeface="+mj-lt"/>
                <a:ea typeface="+mn-ea"/>
                <a:cs typeface="Segoe UI" panose="020B0502040204020203" pitchFamily="34" charset="0"/>
              </a:defRPr>
            </a:lvl1pPr>
          </a:lstStyle>
          <a:p>
            <a:pPr defTabSz="498507"/>
            <a:endParaRPr lang="en-US" sz="4400" dirty="0">
              <a:gradFill>
                <a:gsLst>
                  <a:gs pos="14159">
                    <a:srgbClr val="FFFFFF"/>
                  </a:gs>
                  <a:gs pos="32000">
                    <a:srgbClr val="FFFFFF"/>
                  </a:gs>
                </a:gsLst>
                <a:lin ang="5400000" scaled="1"/>
              </a:gradFill>
              <a:latin typeface="Segoe UI Light"/>
            </a:endParaRPr>
          </a:p>
        </p:txBody>
      </p:sp>
      <p:sp>
        <p:nvSpPr>
          <p:cNvPr id="3" name="Title 2">
            <a:extLst>
              <a:ext uri="{FF2B5EF4-FFF2-40B4-BE49-F238E27FC236}">
                <a16:creationId xmlns:a16="http://schemas.microsoft.com/office/drawing/2014/main" id="{867C0746-0151-47EE-B7FE-E80C844C484E}"/>
              </a:ext>
            </a:extLst>
          </p:cNvPr>
          <p:cNvSpPr>
            <a:spLocks noGrp="1"/>
          </p:cNvSpPr>
          <p:nvPr>
            <p:ph type="title"/>
          </p:nvPr>
        </p:nvSpPr>
        <p:spPr/>
        <p:txBody>
          <a:bodyPr/>
          <a:lstStyle/>
          <a:p>
            <a:r>
              <a:rPr lang="en-US" dirty="0"/>
              <a:t>Limits and Config</a:t>
            </a:r>
            <a:br>
              <a:rPr lang="en-US" dirty="0"/>
            </a:br>
            <a:br>
              <a:rPr lang="en-US" dirty="0"/>
            </a:br>
            <a:r>
              <a:rPr lang="en-US" sz="3600" i="1" dirty="0"/>
              <a:t>Know your connector invocation limits</a:t>
            </a:r>
            <a:r>
              <a:rPr lang="en-US" dirty="0"/>
              <a:t> </a:t>
            </a:r>
          </a:p>
        </p:txBody>
      </p:sp>
      <p:pic>
        <p:nvPicPr>
          <p:cNvPr id="9" name="Picture 8">
            <a:extLst>
              <a:ext uri="{FF2B5EF4-FFF2-40B4-BE49-F238E27FC236}">
                <a16:creationId xmlns:a16="http://schemas.microsoft.com/office/drawing/2014/main" id="{03A1F01B-E639-4E7E-9A8A-04DC07FBC067}"/>
              </a:ext>
            </a:extLst>
          </p:cNvPr>
          <p:cNvPicPr>
            <a:picLocks noChangeAspect="1"/>
          </p:cNvPicPr>
          <p:nvPr/>
        </p:nvPicPr>
        <p:blipFill>
          <a:blip r:embed="rId3"/>
          <a:stretch>
            <a:fillRect/>
          </a:stretch>
        </p:blipFill>
        <p:spPr>
          <a:xfrm>
            <a:off x="4742589" y="1269600"/>
            <a:ext cx="6397188" cy="5518685"/>
          </a:xfrm>
          <a:prstGeom prst="rect">
            <a:avLst/>
          </a:prstGeom>
        </p:spPr>
      </p:pic>
      <p:sp>
        <p:nvSpPr>
          <p:cNvPr id="11" name="Rectangle 10">
            <a:extLst>
              <a:ext uri="{FF2B5EF4-FFF2-40B4-BE49-F238E27FC236}">
                <a16:creationId xmlns:a16="http://schemas.microsoft.com/office/drawing/2014/main" id="{011083BA-650A-4E0D-858C-32847C1E592B}"/>
              </a:ext>
            </a:extLst>
          </p:cNvPr>
          <p:cNvSpPr/>
          <p:nvPr/>
        </p:nvSpPr>
        <p:spPr>
          <a:xfrm>
            <a:off x="4889720" y="208324"/>
            <a:ext cx="7203631" cy="830997"/>
          </a:xfrm>
          <a:prstGeom prst="rect">
            <a:avLst/>
          </a:prstGeom>
        </p:spPr>
        <p:txBody>
          <a:bodyPr wrap="square">
            <a:spAutoFit/>
          </a:bodyPr>
          <a:lstStyle/>
          <a:p>
            <a:r>
              <a:rPr lang="en-US" sz="2400" dirty="0">
                <a:hlinkClick r:id="rId4"/>
              </a:rPr>
              <a:t>https://docs.microsoft.com/en-us/azure/logic-apps/logic-apps-limits-and-config</a:t>
            </a:r>
            <a:r>
              <a:rPr lang="en-US" sz="2400" dirty="0"/>
              <a:t> </a:t>
            </a:r>
          </a:p>
        </p:txBody>
      </p:sp>
    </p:spTree>
    <p:extLst>
      <p:ext uri="{BB962C8B-B14F-4D97-AF65-F5344CB8AC3E}">
        <p14:creationId xmlns:p14="http://schemas.microsoft.com/office/powerpoint/2010/main" val="25095635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8F3B-6331-45F1-9EEA-6FB675048067}"/>
              </a:ext>
            </a:extLst>
          </p:cNvPr>
          <p:cNvSpPr>
            <a:spLocks noGrp="1"/>
          </p:cNvSpPr>
          <p:nvPr>
            <p:ph type="title"/>
          </p:nvPr>
        </p:nvSpPr>
        <p:spPr>
          <a:xfrm>
            <a:off x="499828" y="494155"/>
            <a:ext cx="3316770" cy="899665"/>
          </a:xfrm>
        </p:spPr>
        <p:txBody>
          <a:bodyPr/>
          <a:lstStyle/>
          <a:p>
            <a:r>
              <a:rPr lang="en-US" dirty="0"/>
              <a:t>Usage Costs</a:t>
            </a:r>
          </a:p>
        </p:txBody>
      </p:sp>
      <p:sp>
        <p:nvSpPr>
          <p:cNvPr id="8" name="Rectangle 7">
            <a:extLst>
              <a:ext uri="{FF2B5EF4-FFF2-40B4-BE49-F238E27FC236}">
                <a16:creationId xmlns:a16="http://schemas.microsoft.com/office/drawing/2014/main" id="{70F6CAC8-EB76-4380-805C-F049C65F3F72}"/>
              </a:ext>
            </a:extLst>
          </p:cNvPr>
          <p:cNvSpPr/>
          <p:nvPr/>
        </p:nvSpPr>
        <p:spPr>
          <a:xfrm>
            <a:off x="4327167" y="5657671"/>
            <a:ext cx="7935276" cy="1200329"/>
          </a:xfrm>
          <a:prstGeom prst="rect">
            <a:avLst/>
          </a:prstGeom>
        </p:spPr>
        <p:txBody>
          <a:bodyPr wrap="square">
            <a:spAutoFit/>
          </a:bodyPr>
          <a:lstStyle/>
          <a:p>
            <a:r>
              <a:rPr lang="en-US" dirty="0">
                <a:hlinkClick r:id="rId3"/>
              </a:rPr>
              <a:t>https://docs.microsoft.com/en-us/azure/logic-apps/logic-apps-pricing</a:t>
            </a:r>
            <a:r>
              <a:rPr lang="en-US" dirty="0"/>
              <a:t> </a:t>
            </a:r>
          </a:p>
          <a:p>
            <a:r>
              <a:rPr lang="en-US" dirty="0">
                <a:hlinkClick r:id="rId4"/>
              </a:rPr>
              <a:t>https://azure.microsoft.com/en-us/pricing/details/logic-apps/</a:t>
            </a:r>
            <a:r>
              <a:rPr lang="en-US" dirty="0"/>
              <a:t> </a:t>
            </a:r>
          </a:p>
          <a:p>
            <a:r>
              <a:rPr lang="en-US" dirty="0">
                <a:hlinkClick r:id="rId5"/>
              </a:rPr>
              <a:t>https://azure.microsoft.com/en-us/pricing/calculator/?service=logic-apps</a:t>
            </a:r>
            <a:r>
              <a:rPr lang="en-US" dirty="0"/>
              <a:t> </a:t>
            </a:r>
          </a:p>
          <a:p>
            <a:endParaRPr lang="en-US" dirty="0"/>
          </a:p>
        </p:txBody>
      </p:sp>
      <p:sp>
        <p:nvSpPr>
          <p:cNvPr id="3" name="Rectangle 2">
            <a:extLst>
              <a:ext uri="{FF2B5EF4-FFF2-40B4-BE49-F238E27FC236}">
                <a16:creationId xmlns:a16="http://schemas.microsoft.com/office/drawing/2014/main" id="{C0C5A98B-21BC-4AFA-9ADA-EDCB58FE562F}"/>
              </a:ext>
            </a:extLst>
          </p:cNvPr>
          <p:cNvSpPr/>
          <p:nvPr/>
        </p:nvSpPr>
        <p:spPr bwMode="auto">
          <a:xfrm>
            <a:off x="5791200" y="249707"/>
            <a:ext cx="5433060" cy="1320014"/>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t>Per execution pricing </a:t>
            </a:r>
          </a:p>
          <a:p>
            <a:pPr algn="ctr" defTabSz="932472" fontAlgn="base">
              <a:lnSpc>
                <a:spcPct val="90000"/>
              </a:lnSpc>
              <a:spcBef>
                <a:spcPct val="0"/>
              </a:spcBef>
              <a:spcAft>
                <a:spcPct val="0"/>
              </a:spcAft>
            </a:pPr>
            <a:r>
              <a:rPr lang="en-US" sz="2400" dirty="0"/>
              <a:t>(Actions, Standard Connectors, Enterprise Connectors)</a:t>
            </a: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3F2EA6DE-FC23-4C34-A80A-C5A2A06560AD}"/>
              </a:ext>
            </a:extLst>
          </p:cNvPr>
          <p:cNvSpPr txBox="1"/>
          <p:nvPr/>
        </p:nvSpPr>
        <p:spPr>
          <a:xfrm>
            <a:off x="8168640" y="1393820"/>
            <a:ext cx="990600"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a:gradFill>
                  <a:gsLst>
                    <a:gs pos="2917">
                      <a:schemeClr val="tx1"/>
                    </a:gs>
                    <a:gs pos="30000">
                      <a:schemeClr val="tx1"/>
                    </a:gs>
                  </a:gsLst>
                  <a:lin ang="5400000" scaled="0"/>
                </a:gradFill>
              </a:rPr>
              <a:t>+</a:t>
            </a:r>
            <a:endParaRPr lang="en-US" sz="2400" b="1"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F532AE15-9A2D-4E6A-AA3F-337B11B0AD40}"/>
              </a:ext>
            </a:extLst>
          </p:cNvPr>
          <p:cNvSpPr/>
          <p:nvPr/>
        </p:nvSpPr>
        <p:spPr bwMode="auto">
          <a:xfrm>
            <a:off x="5791200" y="2104337"/>
            <a:ext cx="5433060" cy="1320014"/>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2400" dirty="0"/>
              <a:t>Per hour pricing </a:t>
            </a:r>
          </a:p>
          <a:p>
            <a:pPr algn="ctr"/>
            <a:r>
              <a:rPr lang="en-US" sz="2400" dirty="0"/>
              <a:t>(Standard or Basic integration accounts – see resource limits)</a:t>
            </a: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AD044D0A-7834-4871-B218-BBDD82DF83F4}"/>
              </a:ext>
            </a:extLst>
          </p:cNvPr>
          <p:cNvSpPr txBox="1"/>
          <p:nvPr/>
        </p:nvSpPr>
        <p:spPr>
          <a:xfrm>
            <a:off x="8161020" y="3265477"/>
            <a:ext cx="990600"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a:gradFill>
                  <a:gsLst>
                    <a:gs pos="2917">
                      <a:schemeClr val="tx1"/>
                    </a:gs>
                    <a:gs pos="30000">
                      <a:schemeClr val="tx1"/>
                    </a:gs>
                  </a:gsLst>
                  <a:lin ang="5400000" scaled="0"/>
                </a:gradFill>
              </a:rPr>
              <a:t>+</a:t>
            </a:r>
            <a:endParaRPr lang="en-US" sz="2400" b="1" dirty="0">
              <a:gradFill>
                <a:gsLst>
                  <a:gs pos="2917">
                    <a:schemeClr val="tx1"/>
                  </a:gs>
                  <a:gs pos="30000">
                    <a:schemeClr val="tx1"/>
                  </a:gs>
                </a:gsLst>
                <a:lin ang="5400000" scaled="0"/>
              </a:gradFill>
            </a:endParaRPr>
          </a:p>
        </p:txBody>
      </p:sp>
      <p:sp>
        <p:nvSpPr>
          <p:cNvPr id="12" name="Rectangle 11">
            <a:extLst>
              <a:ext uri="{FF2B5EF4-FFF2-40B4-BE49-F238E27FC236}">
                <a16:creationId xmlns:a16="http://schemas.microsoft.com/office/drawing/2014/main" id="{7700CFF1-EF2C-4599-B820-F9FCEEE35C60}"/>
              </a:ext>
            </a:extLst>
          </p:cNvPr>
          <p:cNvSpPr/>
          <p:nvPr/>
        </p:nvSpPr>
        <p:spPr bwMode="auto">
          <a:xfrm>
            <a:off x="5947410" y="4018124"/>
            <a:ext cx="5433060" cy="1320014"/>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2400" dirty="0"/>
              <a:t>Per GB per hour pricing </a:t>
            </a:r>
          </a:p>
          <a:p>
            <a:pPr algn="ctr"/>
            <a:r>
              <a:rPr lang="en-US" sz="2400" dirty="0"/>
              <a:t>(data retention, e.g. diagnostic logs)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E4938CB9-62C8-4C71-B67A-9A2CCFCA423B}"/>
              </a:ext>
            </a:extLst>
          </p:cNvPr>
          <p:cNvPicPr>
            <a:picLocks noChangeAspect="1"/>
          </p:cNvPicPr>
          <p:nvPr/>
        </p:nvPicPr>
        <p:blipFill>
          <a:blip r:embed="rId6"/>
          <a:stretch>
            <a:fillRect/>
          </a:stretch>
        </p:blipFill>
        <p:spPr>
          <a:xfrm>
            <a:off x="5231881" y="76156"/>
            <a:ext cx="6287045" cy="1607959"/>
          </a:xfrm>
          <a:prstGeom prst="rect">
            <a:avLst/>
          </a:prstGeom>
        </p:spPr>
      </p:pic>
    </p:spTree>
    <p:extLst>
      <p:ext uri="{BB962C8B-B14F-4D97-AF65-F5344CB8AC3E}">
        <p14:creationId xmlns:p14="http://schemas.microsoft.com/office/powerpoint/2010/main" val="870292338"/>
      </p:ext>
    </p:extLst>
  </p:cSld>
  <p:clrMapOvr>
    <a:overrideClrMapping bg1="dk1" tx1="lt1" bg2="dk2" tx2="lt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2644-BF50-4F42-A868-750951D1DCEF}"/>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2367341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2644-BF50-4F42-A868-750951D1DCEF}"/>
              </a:ext>
            </a:extLst>
          </p:cNvPr>
          <p:cNvSpPr>
            <a:spLocks noGrp="1"/>
          </p:cNvSpPr>
          <p:nvPr>
            <p:ph type="title"/>
          </p:nvPr>
        </p:nvSpPr>
        <p:spPr/>
        <p:txBody>
          <a:bodyPr/>
          <a:lstStyle/>
          <a:p>
            <a:r>
              <a:rPr lang="en-US" dirty="0"/>
              <a:t>Wrap</a:t>
            </a:r>
          </a:p>
        </p:txBody>
      </p:sp>
    </p:spTree>
    <p:extLst>
      <p:ext uri="{BB962C8B-B14F-4D97-AF65-F5344CB8AC3E}">
        <p14:creationId xmlns:p14="http://schemas.microsoft.com/office/powerpoint/2010/main" val="27495417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A374F99-E55A-4F7A-9249-6236FFA07315}"/>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Logic apps benefits</a:t>
            </a:r>
          </a:p>
        </p:txBody>
      </p:sp>
      <p:sp>
        <p:nvSpPr>
          <p:cNvPr id="3" name="Content Placeholder 2">
            <a:extLst>
              <a:ext uri="{FF2B5EF4-FFF2-40B4-BE49-F238E27FC236}">
                <a16:creationId xmlns:a16="http://schemas.microsoft.com/office/drawing/2014/main" id="{669FB032-1A2E-491E-AE0F-464FE0FA0CEB}"/>
              </a:ext>
            </a:extLst>
          </p:cNvPr>
          <p:cNvSpPr>
            <a:spLocks noGrp="1"/>
          </p:cNvSpPr>
          <p:nvPr>
            <p:ph idx="1"/>
          </p:nvPr>
        </p:nvSpPr>
        <p:spPr>
          <a:xfrm>
            <a:off x="4976031" y="320040"/>
            <a:ext cx="6894405" cy="6217919"/>
          </a:xfrm>
        </p:spPr>
        <p:txBody>
          <a:bodyPr anchor="ctr">
            <a:normAutofit fontScale="92500" lnSpcReduction="10000"/>
          </a:bodyPr>
          <a:lstStyle/>
          <a:p>
            <a:r>
              <a:rPr lang="en-US" sz="2400" dirty="0" err="1"/>
              <a:t>Serverless</a:t>
            </a:r>
            <a:r>
              <a:rPr lang="en-US" sz="2400" dirty="0"/>
              <a:t> – no server sizing/capacity planning, auto-scaling based on demand, high availability (no need to plan anything for fault tolerance), use-based billing (charge for consumption of resources only) </a:t>
            </a:r>
          </a:p>
          <a:p>
            <a:r>
              <a:rPr lang="en-US" sz="2400" dirty="0"/>
              <a:t>Drag and drop experience (no extensive coding experience required)</a:t>
            </a:r>
          </a:p>
          <a:p>
            <a:r>
              <a:rPr lang="en-US" sz="2400" dirty="0"/>
              <a:t>Lots of pre-built connectors (200+ and counting)</a:t>
            </a:r>
          </a:p>
          <a:p>
            <a:pPr lvl="1"/>
            <a:r>
              <a:rPr lang="en-US" dirty="0"/>
              <a:t>Receiving an e-mail, monitoring a twitter feed, sending a text message, </a:t>
            </a:r>
            <a:r>
              <a:rPr lang="en-US" dirty="0" err="1"/>
              <a:t>ServiceBus</a:t>
            </a:r>
            <a:r>
              <a:rPr lang="en-US" dirty="0"/>
              <a:t>, Hybrid connectors, IBM MQ, SAP, B2B support e.g. or AS2, X12, EDIFACT, etc.</a:t>
            </a:r>
          </a:p>
          <a:p>
            <a:pPr lvl="1"/>
            <a:r>
              <a:rPr lang="en-US" dirty="0"/>
              <a:t>Connectors are just API apps, so, if one is not available, you can create your own</a:t>
            </a:r>
          </a:p>
          <a:p>
            <a:r>
              <a:rPr lang="en-US" sz="2400" dirty="0"/>
              <a:t>300+ actions</a:t>
            </a:r>
          </a:p>
          <a:p>
            <a:r>
              <a:rPr lang="en-US" sz="2400" dirty="0"/>
              <a:t>Flow-control (If-then, switch, for-each, do-until, scope)</a:t>
            </a:r>
          </a:p>
          <a:p>
            <a:r>
              <a:rPr lang="en-US" sz="2400" dirty="0"/>
              <a:t>BizTalk 2016 has Logic App adapter for connecting to logic apps</a:t>
            </a:r>
          </a:p>
          <a:p>
            <a:r>
              <a:rPr lang="en-US" sz="2400" dirty="0"/>
              <a:t>OOB monitoring and logging</a:t>
            </a:r>
          </a:p>
        </p:txBody>
      </p:sp>
    </p:spTree>
    <p:extLst>
      <p:ext uri="{BB962C8B-B14F-4D97-AF65-F5344CB8AC3E}">
        <p14:creationId xmlns:p14="http://schemas.microsoft.com/office/powerpoint/2010/main" val="1879116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294093" y="4048077"/>
            <a:ext cx="2666297" cy="1022544"/>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170+ Connectors</a:t>
            </a:r>
          </a:p>
          <a:p>
            <a:pPr algn="ctr" defTabSz="1218701">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to apps and data</a:t>
            </a:r>
          </a:p>
        </p:txBody>
      </p:sp>
      <p:sp>
        <p:nvSpPr>
          <p:cNvPr id="61" name="TextBox 60"/>
          <p:cNvSpPr txBox="1"/>
          <p:nvPr/>
        </p:nvSpPr>
        <p:spPr>
          <a:xfrm>
            <a:off x="4868312" y="4048077"/>
            <a:ext cx="2455376" cy="1598816"/>
          </a:xfrm>
          <a:prstGeom prst="rect">
            <a:avLst/>
          </a:prstGeom>
          <a:noFill/>
        </p:spPr>
        <p:txBody>
          <a:bodyPr wrap="square" lIns="91414" tIns="146263" rIns="182828" bIns="146263" rtlCol="0">
            <a:spAutoFit/>
          </a:bodyPr>
          <a:lstStyle/>
          <a:p>
            <a:pPr algn="ctr" defTabSz="914367">
              <a:lnSpc>
                <a:spcPct val="90000"/>
              </a:lnSpc>
              <a:spcAft>
                <a:spcPts val="588"/>
              </a:spcAft>
              <a:defRPr/>
            </a:pPr>
            <a:r>
              <a:rPr lang="en-GB" sz="2353" dirty="0">
                <a:gradFill>
                  <a:gsLst>
                    <a:gs pos="2917">
                      <a:srgbClr val="353535"/>
                    </a:gs>
                    <a:gs pos="30000">
                      <a:srgbClr val="353535"/>
                    </a:gs>
                  </a:gsLst>
                  <a:lin ang="5400000" scaled="0"/>
                </a:gradFill>
                <a:latin typeface="Segoe UI Semilight"/>
              </a:rPr>
              <a:t>Workflows are a series of conditions and actions*</a:t>
            </a:r>
          </a:p>
        </p:txBody>
      </p:sp>
      <p:sp>
        <p:nvSpPr>
          <p:cNvPr id="60" name="TextBox 59"/>
          <p:cNvSpPr txBox="1"/>
          <p:nvPr/>
        </p:nvSpPr>
        <p:spPr>
          <a:xfrm>
            <a:off x="1317703" y="4050502"/>
            <a:ext cx="2580204" cy="947111"/>
          </a:xfrm>
          <a:prstGeom prst="rect">
            <a:avLst/>
          </a:prstGeom>
          <a:noFill/>
        </p:spPr>
        <p:txBody>
          <a:bodyPr wrap="square" lIns="91414" tIns="146263" rIns="182828" bIns="146263" rtlCol="0">
            <a:spAutoFit/>
          </a:bodyPr>
          <a:lstStyle/>
          <a:p>
            <a:pPr algn="ctr" defTabSz="1218701">
              <a:lnSpc>
                <a:spcPct val="90000"/>
              </a:lnSpc>
              <a:spcAft>
                <a:spcPts val="588"/>
              </a:spcAft>
              <a:defRPr/>
            </a:pPr>
            <a:r>
              <a:rPr lang="en-US" sz="2353" kern="0">
                <a:gradFill>
                  <a:gsLst>
                    <a:gs pos="1250">
                      <a:srgbClr val="353535"/>
                    </a:gs>
                    <a:gs pos="100000">
                      <a:srgbClr val="353535"/>
                    </a:gs>
                  </a:gsLst>
                  <a:lin ang="5400000" scaled="0"/>
                </a:gradFill>
                <a:latin typeface="Segoe UI Semilight"/>
                <a:cs typeface="Segoe UI"/>
              </a:rPr>
              <a:t>Visual workflow designer</a:t>
            </a:r>
          </a:p>
        </p:txBody>
      </p:sp>
      <p:sp>
        <p:nvSpPr>
          <p:cNvPr id="3" name="Title 2"/>
          <p:cNvSpPr>
            <a:spLocks noGrp="1"/>
          </p:cNvSpPr>
          <p:nvPr>
            <p:ph type="title"/>
          </p:nvPr>
        </p:nvSpPr>
        <p:spPr/>
        <p:txBody>
          <a:bodyPr/>
          <a:lstStyle/>
          <a:p>
            <a:r>
              <a:rPr lang="en-US" sz="4607"/>
              <a:t>Logic App capabilities</a:t>
            </a:r>
          </a:p>
        </p:txBody>
      </p:sp>
      <p:grpSp>
        <p:nvGrpSpPr>
          <p:cNvPr id="2" name="Group 1">
            <a:extLst>
              <a:ext uri="{FF2B5EF4-FFF2-40B4-BE49-F238E27FC236}">
                <a16:creationId xmlns:a16="http://schemas.microsoft.com/office/drawing/2014/main" id="{9E7A97E9-4FB0-44D7-8228-7028B0A72DF5}"/>
              </a:ext>
            </a:extLst>
          </p:cNvPr>
          <p:cNvGrpSpPr/>
          <p:nvPr/>
        </p:nvGrpSpPr>
        <p:grpSpPr>
          <a:xfrm>
            <a:off x="1760329" y="2303808"/>
            <a:ext cx="1685437" cy="1685437"/>
            <a:chOff x="1795627" y="2349507"/>
            <a:chExt cx="1719234" cy="1719234"/>
          </a:xfrm>
          <a:solidFill>
            <a:srgbClr val="7030A0"/>
          </a:solidFill>
        </p:grpSpPr>
        <p:sp>
          <p:nvSpPr>
            <p:cNvPr id="54" name="Oval 53">
              <a:extLst>
                <a:ext uri="{FF2B5EF4-FFF2-40B4-BE49-F238E27FC236}">
                  <a16:creationId xmlns:a16="http://schemas.microsoft.com/office/drawing/2014/main" id="{EB7255E4-AE7D-4374-B001-84A05BAAC449}"/>
                </a:ext>
              </a:extLst>
            </p:cNvPr>
            <p:cNvSpPr/>
            <p:nvPr/>
          </p:nvSpPr>
          <p:spPr bwMode="auto">
            <a:xfrm>
              <a:off x="1795627" y="2349507"/>
              <a:ext cx="1719234" cy="171923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4BB9B4AB-E8E4-4E0A-AF97-4560207C812F}"/>
                </a:ext>
              </a:extLst>
            </p:cNvPr>
            <p:cNvSpPr>
              <a:spLocks noChangeAspect="1" noEditPoints="1"/>
            </p:cNvSpPr>
            <p:nvPr/>
          </p:nvSpPr>
          <p:spPr bwMode="auto">
            <a:xfrm>
              <a:off x="2200207" y="2740698"/>
              <a:ext cx="917128" cy="917575"/>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4" name="Group 3">
            <a:extLst>
              <a:ext uri="{FF2B5EF4-FFF2-40B4-BE49-F238E27FC236}">
                <a16:creationId xmlns:a16="http://schemas.microsoft.com/office/drawing/2014/main" id="{2454CD3C-3015-4B47-AA3C-87C584E66B90}"/>
              </a:ext>
            </a:extLst>
          </p:cNvPr>
          <p:cNvGrpSpPr/>
          <p:nvPr/>
        </p:nvGrpSpPr>
        <p:grpSpPr>
          <a:xfrm>
            <a:off x="8784522" y="2301383"/>
            <a:ext cx="1685437" cy="1685437"/>
            <a:chOff x="5423284" y="2349507"/>
            <a:chExt cx="1719234" cy="1719234"/>
          </a:xfrm>
          <a:solidFill>
            <a:srgbClr val="7030A0"/>
          </a:solidFill>
        </p:grpSpPr>
        <p:sp>
          <p:nvSpPr>
            <p:cNvPr id="195" name="Oval 194"/>
            <p:cNvSpPr/>
            <p:nvPr/>
          </p:nvSpPr>
          <p:spPr bwMode="auto">
            <a:xfrm>
              <a:off x="5423284" y="2349507"/>
              <a:ext cx="1719234" cy="171923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plug" title="Icon of a power plug showing an A to B connection">
              <a:extLst>
                <a:ext uri="{FF2B5EF4-FFF2-40B4-BE49-F238E27FC236}">
                  <a16:creationId xmlns:a16="http://schemas.microsoft.com/office/drawing/2014/main" id="{AED41238-AEBC-4060-8BC2-3F78F702CA89}"/>
                </a:ext>
              </a:extLst>
            </p:cNvPr>
            <p:cNvSpPr>
              <a:spLocks noChangeAspect="1" noEditPoints="1"/>
            </p:cNvSpPr>
            <p:nvPr/>
          </p:nvSpPr>
          <p:spPr bwMode="auto">
            <a:xfrm>
              <a:off x="5798664" y="2750124"/>
              <a:ext cx="968473" cy="91800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5" name="Group 4">
            <a:extLst>
              <a:ext uri="{FF2B5EF4-FFF2-40B4-BE49-F238E27FC236}">
                <a16:creationId xmlns:a16="http://schemas.microsoft.com/office/drawing/2014/main" id="{183EAB1A-ADAC-47B1-B413-6BE7DB1699D8}"/>
              </a:ext>
            </a:extLst>
          </p:cNvPr>
          <p:cNvGrpSpPr/>
          <p:nvPr/>
        </p:nvGrpSpPr>
        <p:grpSpPr>
          <a:xfrm>
            <a:off x="5253281" y="2303808"/>
            <a:ext cx="1685437" cy="1685437"/>
            <a:chOff x="8982423" y="2349507"/>
            <a:chExt cx="1719234" cy="1719234"/>
          </a:xfrm>
          <a:solidFill>
            <a:srgbClr val="7030A0"/>
          </a:solidFill>
        </p:grpSpPr>
        <p:sp>
          <p:nvSpPr>
            <p:cNvPr id="207" name="Oval 206"/>
            <p:cNvSpPr/>
            <p:nvPr/>
          </p:nvSpPr>
          <p:spPr bwMode="auto">
            <a:xfrm>
              <a:off x="8982423" y="2349507"/>
              <a:ext cx="1719234" cy="171923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9" name="Picture 58">
              <a:extLst>
                <a:ext uri="{FF2B5EF4-FFF2-40B4-BE49-F238E27FC236}">
                  <a16:creationId xmlns:a16="http://schemas.microsoft.com/office/drawing/2014/main" id="{86E50679-4780-4945-B0BB-530765A2F7D4}"/>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383040" y="2777182"/>
              <a:ext cx="918000" cy="918000"/>
            </a:xfrm>
            <a:prstGeom prst="rect">
              <a:avLst/>
            </a:prstGeom>
            <a:grpFill/>
            <a:ln>
              <a:noFill/>
            </a:ln>
          </p:spPr>
        </p:pic>
      </p:grpSp>
      <p:sp>
        <p:nvSpPr>
          <p:cNvPr id="6" name="TextBox 5">
            <a:extLst>
              <a:ext uri="{FF2B5EF4-FFF2-40B4-BE49-F238E27FC236}">
                <a16:creationId xmlns:a16="http://schemas.microsoft.com/office/drawing/2014/main" id="{DA57182E-195C-47FB-8853-D5A7C3799882}"/>
              </a:ext>
            </a:extLst>
          </p:cNvPr>
          <p:cNvSpPr txBox="1"/>
          <p:nvPr/>
        </p:nvSpPr>
        <p:spPr>
          <a:xfrm flipH="1">
            <a:off x="4644612" y="6113034"/>
            <a:ext cx="3511027"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*Actions an include Functions</a:t>
            </a:r>
          </a:p>
        </p:txBody>
      </p:sp>
    </p:spTree>
    <p:extLst>
      <p:ext uri="{BB962C8B-B14F-4D97-AF65-F5344CB8AC3E}">
        <p14:creationId xmlns:p14="http://schemas.microsoft.com/office/powerpoint/2010/main" val="20174640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1" grpId="0"/>
      <p:bldP spid="60"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dirty="0"/>
              <a:t>Microsoft Enterprise Integration Platform</a:t>
            </a:r>
          </a:p>
        </p:txBody>
      </p:sp>
      <p:graphicFrame>
        <p:nvGraphicFramePr>
          <p:cNvPr id="3" name="Table 2"/>
          <p:cNvGraphicFramePr>
            <a:graphicFrameLocks noGrp="1"/>
          </p:cNvGraphicFramePr>
          <p:nvPr>
            <p:extLst/>
          </p:nvPr>
        </p:nvGraphicFramePr>
        <p:xfrm>
          <a:off x="3166458"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862505283"/>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Logic</a:t>
                      </a: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Apps</a:t>
                      </a:r>
                      <a:endPar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79259" marR="91414"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rPr>
                        <a:t>Connect</a:t>
                      </a:r>
                      <a:r>
                        <a:rPr lang="en-US" sz="1800" baseline="0" dirty="0">
                          <a:gradFill>
                            <a:gsLst>
                              <a:gs pos="2899">
                                <a:schemeClr val="tx1"/>
                              </a:gs>
                              <a:gs pos="18116">
                                <a:schemeClr val="tx1"/>
                              </a:gs>
                            </a:gsLst>
                            <a:lin ang="5400000" scaled="0"/>
                          </a:gradFill>
                        </a:rPr>
                        <a:t> SaaS applications </a:t>
                      </a:r>
                    </a:p>
                    <a:p>
                      <a:pPr marL="0" indent="0">
                        <a:lnSpc>
                          <a:spcPct val="90000"/>
                        </a:lnSpc>
                        <a:spcBef>
                          <a:spcPts val="2400"/>
                        </a:spcBef>
                        <a:buFont typeface="Arial" panose="020B0604020202020204" pitchFamily="34" charset="0"/>
                        <a:buNone/>
                      </a:pPr>
                      <a:r>
                        <a:rPr lang="en-US" sz="1800" baseline="0" dirty="0" err="1">
                          <a:gradFill>
                            <a:gsLst>
                              <a:gs pos="2899">
                                <a:schemeClr val="tx1"/>
                              </a:gs>
                              <a:gs pos="18116">
                                <a:schemeClr val="tx1"/>
                              </a:gs>
                            </a:gsLst>
                            <a:lin ang="5400000" scaled="0"/>
                          </a:gradFill>
                        </a:rPr>
                        <a:t>Serverless</a:t>
                      </a:r>
                      <a:r>
                        <a:rPr lang="en-US" sz="1800" baseline="0" dirty="0">
                          <a:gradFill>
                            <a:gsLst>
                              <a:gs pos="2899">
                                <a:schemeClr val="tx1"/>
                              </a:gs>
                              <a:gs pos="18116">
                                <a:schemeClr val="tx1"/>
                              </a:gs>
                            </a:gsLst>
                            <a:lin ang="5400000" scaled="0"/>
                          </a:gradFill>
                        </a:rPr>
                        <a:t> compute, auto scaling, fully managed</a:t>
                      </a:r>
                    </a:p>
                    <a:p>
                      <a:pPr marL="0" indent="0">
                        <a:lnSpc>
                          <a:spcPct val="90000"/>
                        </a:lnSpc>
                        <a:spcBef>
                          <a:spcPts val="2400"/>
                        </a:spcBef>
                        <a:buFont typeface="Arial" panose="020B0604020202020204" pitchFamily="34" charset="0"/>
                        <a:buNone/>
                      </a:pPr>
                      <a:r>
                        <a:rPr lang="en-US" sz="1800" baseline="0" dirty="0">
                          <a:gradFill>
                            <a:gsLst>
                              <a:gs pos="2899">
                                <a:schemeClr val="tx1"/>
                              </a:gs>
                              <a:gs pos="18116">
                                <a:schemeClr val="tx1"/>
                              </a:gs>
                            </a:gsLst>
                            <a:lin ang="5400000" scaled="0"/>
                          </a:gradFill>
                        </a:rPr>
                        <a:t>Leverage Azure Services</a:t>
                      </a:r>
                    </a:p>
                  </a:txBody>
                  <a:tcPr marL="179259" marR="91414"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7" name="Table 6"/>
          <p:cNvGraphicFramePr>
            <a:graphicFrameLocks noGrp="1"/>
          </p:cNvGraphicFramePr>
          <p:nvPr>
            <p:extLst/>
          </p:nvPr>
        </p:nvGraphicFramePr>
        <p:xfrm>
          <a:off x="6138379"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245742986"/>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BizTalk </a:t>
                      </a:r>
                      <a:b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Server               </a:t>
                      </a:r>
                    </a:p>
                  </a:txBody>
                  <a:tcPr marL="179259" marR="0"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Automate mission critical processes</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Integrate on-premises LOB to SaaS apps </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Support for latest Microsoft Platforms</a:t>
                      </a:r>
                    </a:p>
                  </a:txBody>
                  <a:tcPr marL="179259" marR="0"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8" name="Table 7"/>
          <p:cNvGraphicFramePr>
            <a:graphicFrameLocks noGrp="1"/>
          </p:cNvGraphicFramePr>
          <p:nvPr>
            <p:extLst/>
          </p:nvPr>
        </p:nvGraphicFramePr>
        <p:xfrm>
          <a:off x="9110303"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3728848810"/>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Service</a:t>
                      </a: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Bus</a:t>
                      </a:r>
                      <a:endPar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79259" marR="91414"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rPr>
                        <a:t>Cloud-based</a:t>
                      </a:r>
                      <a:r>
                        <a:rPr lang="en-US" sz="1800" baseline="0" dirty="0">
                          <a:gradFill>
                            <a:gsLst>
                              <a:gs pos="2899">
                                <a:schemeClr val="tx1"/>
                              </a:gs>
                              <a:gs pos="18116">
                                <a:schemeClr val="tx1"/>
                              </a:gs>
                            </a:gsLst>
                            <a:lin ang="5400000" scaled="0"/>
                          </a:gradFill>
                        </a:rPr>
                        <a:t> messaging service</a:t>
                      </a:r>
                    </a:p>
                    <a:p>
                      <a:pPr marL="0" indent="0">
                        <a:lnSpc>
                          <a:spcPct val="90000"/>
                        </a:lnSpc>
                        <a:spcBef>
                          <a:spcPts val="2400"/>
                        </a:spcBef>
                        <a:buFont typeface="Arial" panose="020B0604020202020204" pitchFamily="34" charset="0"/>
                        <a:buNone/>
                      </a:pPr>
                      <a:r>
                        <a:rPr lang="en-US" sz="1800" baseline="0" dirty="0">
                          <a:gradFill>
                            <a:gsLst>
                              <a:gs pos="2899">
                                <a:schemeClr val="tx1"/>
                              </a:gs>
                              <a:gs pos="18116">
                                <a:schemeClr val="tx1"/>
                              </a:gs>
                            </a:gsLst>
                            <a:lin ang="5400000" scaled="0"/>
                          </a:gradFill>
                        </a:rPr>
                        <a:t>Connect to the cloud</a:t>
                      </a:r>
                    </a:p>
                    <a:p>
                      <a:pPr marL="0" indent="0">
                        <a:lnSpc>
                          <a:spcPct val="90000"/>
                        </a:lnSpc>
                        <a:spcBef>
                          <a:spcPts val="2400"/>
                        </a:spcBef>
                        <a:buFont typeface="Arial" panose="020B0604020202020204" pitchFamily="34" charset="0"/>
                        <a:buNone/>
                      </a:pPr>
                      <a:r>
                        <a:rPr lang="en-US" sz="1800" dirty="0">
                          <a:gradFill>
                            <a:gsLst>
                              <a:gs pos="2899">
                                <a:schemeClr val="tx1"/>
                              </a:gs>
                              <a:gs pos="18116">
                                <a:schemeClr val="tx1"/>
                              </a:gs>
                            </a:gsLst>
                            <a:lin ang="5400000" scaled="0"/>
                          </a:gradFill>
                        </a:rPr>
                        <a:t>Secure and predictable</a:t>
                      </a:r>
                      <a:r>
                        <a:rPr lang="en-US" sz="1800" baseline="0" dirty="0">
                          <a:gradFill>
                            <a:gsLst>
                              <a:gs pos="2899">
                                <a:schemeClr val="tx1"/>
                              </a:gs>
                              <a:gs pos="18116">
                                <a:schemeClr val="tx1"/>
                              </a:gs>
                            </a:gsLst>
                            <a:lin ang="5400000" scaled="0"/>
                          </a:gradFill>
                        </a:rPr>
                        <a:t> message delivery</a:t>
                      </a:r>
                      <a:endParaRPr lang="en-US" sz="1800" dirty="0">
                        <a:gradFill>
                          <a:gsLst>
                            <a:gs pos="2899">
                              <a:schemeClr val="tx1"/>
                            </a:gs>
                            <a:gs pos="18116">
                              <a:schemeClr val="tx1"/>
                            </a:gs>
                          </a:gsLst>
                          <a:lin ang="5400000" scaled="0"/>
                        </a:gradFill>
                      </a:endParaRPr>
                    </a:p>
                  </a:txBody>
                  <a:tcPr marL="179259" marR="91414"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pic>
        <p:nvPicPr>
          <p:cNvPr id="11" name="Picture 10"/>
          <p:cNvPicPr>
            <a:picLocks noChangeAspect="1"/>
          </p:cNvPicPr>
          <p:nvPr/>
        </p:nvPicPr>
        <p:blipFill>
          <a:blip r:embed="rId3">
            <a:biLevel thresh="25000"/>
          </a:blip>
          <a:stretch>
            <a:fillRect/>
          </a:stretch>
        </p:blipFill>
        <p:spPr>
          <a:xfrm>
            <a:off x="11168018" y="2645833"/>
            <a:ext cx="495399" cy="495399"/>
          </a:xfrm>
          <a:prstGeom prst="rect">
            <a:avLst/>
          </a:prstGeom>
        </p:spPr>
      </p:pic>
      <p:sp>
        <p:nvSpPr>
          <p:cNvPr id="12" name="Freeform 5"/>
          <p:cNvSpPr>
            <a:spLocks noChangeAspect="1" noEditPoints="1"/>
          </p:cNvSpPr>
          <p:nvPr/>
        </p:nvSpPr>
        <p:spPr bwMode="auto">
          <a:xfrm>
            <a:off x="8410018" y="2564674"/>
            <a:ext cx="308107" cy="576558"/>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30" tIns="44814" rIns="89630" bIns="44814" numCol="1" anchor="t" anchorCtr="0" compatLnSpc="1">
            <a:prstTxWarp prst="textNoShape">
              <a:avLst/>
            </a:prstTxWarp>
          </a:bodyPr>
          <a:lstStyle/>
          <a:p>
            <a:pPr defTabSz="896214"/>
            <a:endParaRPr lang="en-US" sz="1765" kern="0" dirty="0">
              <a:solidFill>
                <a:srgbClr val="505050"/>
              </a:solidFill>
            </a:endParaRPr>
          </a:p>
        </p:txBody>
      </p:sp>
      <p:graphicFrame>
        <p:nvGraphicFramePr>
          <p:cNvPr id="6" name="Table 5"/>
          <p:cNvGraphicFramePr>
            <a:graphicFrameLocks noGrp="1"/>
          </p:cNvGraphicFramePr>
          <p:nvPr>
            <p:extLst/>
          </p:nvPr>
        </p:nvGraphicFramePr>
        <p:xfrm>
          <a:off x="194537" y="2457873"/>
          <a:ext cx="2887160" cy="3455891"/>
        </p:xfrm>
        <a:graphic>
          <a:graphicData uri="http://schemas.openxmlformats.org/drawingml/2006/table">
            <a:tbl>
              <a:tblPr firstRow="1" bandRow="1">
                <a:tableStyleId>{5C22544A-7EE6-4342-B048-85BDC9FD1C3A}</a:tableStyleId>
              </a:tblPr>
              <a:tblGrid>
                <a:gridCol w="2887160">
                  <a:extLst>
                    <a:ext uri="{9D8B030D-6E8A-4147-A177-3AD203B41FA5}">
                      <a16:colId xmlns:a16="http://schemas.microsoft.com/office/drawing/2014/main" val="2281339759"/>
                    </a:ext>
                  </a:extLst>
                </a:gridCol>
              </a:tblGrid>
              <a:tr h="896297">
                <a:tc>
                  <a:txBody>
                    <a:bodyPr/>
                    <a:lstStyle/>
                    <a:p>
                      <a:pPr>
                        <a:lnSpc>
                          <a:spcPct val="90000"/>
                        </a:lnSpc>
                      </a:pP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API </a:t>
                      </a:r>
                      <a:b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dirty="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Management</a:t>
                      </a:r>
                    </a:p>
                  </a:txBody>
                  <a:tcPr marL="179259" marR="91414" marT="89630"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02762852"/>
                  </a:ext>
                </a:extLst>
              </a:tr>
              <a:tr h="2559594">
                <a:tc>
                  <a:txBody>
                    <a:bodyPr/>
                    <a:lstStyle/>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Document and catalog LOB APIs</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Discover, manage </a:t>
                      </a:r>
                      <a:br>
                        <a:rPr lang="en-US" sz="1800" kern="1200" dirty="0">
                          <a:gradFill>
                            <a:gsLst>
                              <a:gs pos="2899">
                                <a:schemeClr val="tx1"/>
                              </a:gs>
                              <a:gs pos="18116">
                                <a:schemeClr val="tx1"/>
                              </a:gs>
                            </a:gsLst>
                            <a:lin ang="5400000" scaled="0"/>
                          </a:gradFill>
                          <a:latin typeface="+mn-lt"/>
                          <a:ea typeface="+mn-ea"/>
                          <a:cs typeface="+mn-cs"/>
                        </a:rPr>
                      </a:br>
                      <a:r>
                        <a:rPr lang="en-US" sz="1800" kern="1200" dirty="0">
                          <a:gradFill>
                            <a:gsLst>
                              <a:gs pos="2899">
                                <a:schemeClr val="tx1"/>
                              </a:gs>
                              <a:gs pos="18116">
                                <a:schemeClr val="tx1"/>
                              </a:gs>
                            </a:gsLst>
                            <a:lin ang="5400000" scaled="0"/>
                          </a:gradFill>
                          <a:latin typeface="+mn-lt"/>
                          <a:ea typeface="+mn-ea"/>
                          <a:cs typeface="+mn-cs"/>
                        </a:rPr>
                        <a:t>and secure connectivity</a:t>
                      </a:r>
                    </a:p>
                    <a:p>
                      <a:pPr marL="0" indent="0" algn="l" defTabSz="932742" rtl="0" eaLnBrk="1" latinLnBrk="0" hangingPunct="1">
                        <a:lnSpc>
                          <a:spcPct val="90000"/>
                        </a:lnSpc>
                        <a:spcBef>
                          <a:spcPts val="2400"/>
                        </a:spcBef>
                        <a:buFont typeface="Arial" panose="020B0604020202020204" pitchFamily="34" charset="0"/>
                        <a:buNone/>
                      </a:pPr>
                      <a:r>
                        <a:rPr lang="en-US" sz="1800" kern="1200" dirty="0">
                          <a:gradFill>
                            <a:gsLst>
                              <a:gs pos="2899">
                                <a:schemeClr val="tx1"/>
                              </a:gs>
                              <a:gs pos="18116">
                                <a:schemeClr val="tx1"/>
                              </a:gs>
                            </a:gsLst>
                            <a:lin ang="5400000" scaled="0"/>
                          </a:gradFill>
                          <a:latin typeface="+mn-lt"/>
                          <a:ea typeface="+mn-ea"/>
                          <a:cs typeface="+mn-cs"/>
                        </a:rPr>
                        <a:t>Gain insights, measure and monetize</a:t>
                      </a:r>
                    </a:p>
                  </a:txBody>
                  <a:tcPr marL="179259" marR="91414" marT="143407" marB="89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sp>
        <p:nvSpPr>
          <p:cNvPr id="4" name="Rectangle 3"/>
          <p:cNvSpPr/>
          <p:nvPr/>
        </p:nvSpPr>
        <p:spPr bwMode="auto">
          <a:xfrm>
            <a:off x="166693" y="1515464"/>
            <a:ext cx="11802927" cy="765980"/>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137" dirty="0">
                <a:solidFill>
                  <a:schemeClr val="tx1"/>
                </a:solidFill>
              </a:rPr>
              <a:t>Microsoft Flow</a:t>
            </a:r>
          </a:p>
          <a:p>
            <a:pPr marL="179278" algn="ctr" defTabSz="914102" fontAlgn="base">
              <a:spcBef>
                <a:spcPct val="0"/>
              </a:spcBef>
              <a:spcAft>
                <a:spcPct val="0"/>
              </a:spcAft>
            </a:pPr>
            <a:r>
              <a:rPr lang="en-US" sz="1765" dirty="0">
                <a:solidFill>
                  <a:schemeClr val="tx1"/>
                </a:solidFill>
              </a:rPr>
              <a:t>Enable the Citizen Developer to Do More</a:t>
            </a:r>
          </a:p>
        </p:txBody>
      </p:sp>
      <p:pic>
        <p:nvPicPr>
          <p:cNvPr id="10" name="Picture 9"/>
          <p:cNvPicPr>
            <a:picLocks noChangeAspect="1"/>
          </p:cNvPicPr>
          <p:nvPr/>
        </p:nvPicPr>
        <p:blipFill>
          <a:blip r:embed="rId4">
            <a:biLevel thresh="25000"/>
          </a:blip>
          <a:stretch>
            <a:fillRect/>
          </a:stretch>
        </p:blipFill>
        <p:spPr>
          <a:xfrm>
            <a:off x="2378098" y="2587340"/>
            <a:ext cx="580415" cy="580415"/>
          </a:xfrm>
          <a:prstGeom prst="rect">
            <a:avLst/>
          </a:prstGeom>
        </p:spPr>
      </p:pic>
      <p:pic>
        <p:nvPicPr>
          <p:cNvPr id="13" name="Picture 1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265258" y="2587340"/>
            <a:ext cx="631240" cy="631240"/>
          </a:xfrm>
          <a:prstGeom prst="rect">
            <a:avLst/>
          </a:prstGeom>
          <a:noFill/>
          <a:ln>
            <a:noFill/>
          </a:ln>
        </p:spPr>
      </p:pic>
      <p:sp>
        <p:nvSpPr>
          <p:cNvPr id="14" name="Rectangle 13"/>
          <p:cNvSpPr/>
          <p:nvPr/>
        </p:nvSpPr>
        <p:spPr bwMode="auto">
          <a:xfrm>
            <a:off x="148431" y="6020565"/>
            <a:ext cx="11802927" cy="765980"/>
          </a:xfrm>
          <a:prstGeom prst="rect">
            <a:avLst/>
          </a:prstGeom>
          <a:solidFill>
            <a:srgbClr val="1673B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137" dirty="0">
                <a:gradFill>
                  <a:gsLst>
                    <a:gs pos="5439">
                      <a:srgbClr val="F8F8F8"/>
                    </a:gs>
                    <a:gs pos="10000">
                      <a:srgbClr val="F8F8F8"/>
                    </a:gs>
                  </a:gsLst>
                  <a:lin ang="5400000" scaled="0"/>
                </a:gradFill>
              </a:rPr>
              <a:t>Azure</a:t>
            </a:r>
          </a:p>
          <a:p>
            <a:pPr marL="179278" algn="ctr" defTabSz="914102" fontAlgn="base">
              <a:spcBef>
                <a:spcPct val="0"/>
              </a:spcBef>
              <a:spcAft>
                <a:spcPct val="0"/>
              </a:spcAft>
            </a:pPr>
            <a:r>
              <a:rPr lang="en-US" sz="1765" dirty="0">
                <a:gradFill>
                  <a:gsLst>
                    <a:gs pos="5439">
                      <a:srgbClr val="F8F8F8"/>
                    </a:gs>
                    <a:gs pos="10000">
                      <a:srgbClr val="F8F8F8"/>
                    </a:gs>
                  </a:gsLst>
                  <a:lin ang="5400000" scaled="0"/>
                </a:gradFill>
              </a:rPr>
              <a:t>Management Portal, Azure Resource Manager</a:t>
            </a:r>
          </a:p>
        </p:txBody>
      </p:sp>
      <p:pic>
        <p:nvPicPr>
          <p:cNvPr id="9" name="Picture 8" descr="A close up of a sign&#10;&#10;Description generated with high confidence">
            <a:extLst>
              <a:ext uri="{FF2B5EF4-FFF2-40B4-BE49-F238E27FC236}">
                <a16:creationId xmlns:a16="http://schemas.microsoft.com/office/drawing/2014/main" id="{7C43EC0D-B1B9-4365-A4E2-63A895E5B9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08" y="1335552"/>
            <a:ext cx="2693570" cy="1122321"/>
          </a:xfrm>
          <a:prstGeom prst="rect">
            <a:avLst/>
          </a:prstGeom>
        </p:spPr>
      </p:pic>
      <p:pic>
        <p:nvPicPr>
          <p:cNvPr id="16" name="Picture 15" descr="A close up of a logo&#10;&#10;Description generated with high confidence">
            <a:extLst>
              <a:ext uri="{FF2B5EF4-FFF2-40B4-BE49-F238E27FC236}">
                <a16:creationId xmlns:a16="http://schemas.microsoft.com/office/drawing/2014/main" id="{22A092EE-A53C-4297-8EC3-F0AD2742BB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508" y="6034424"/>
            <a:ext cx="780290" cy="780290"/>
          </a:xfrm>
          <a:prstGeom prst="rect">
            <a:avLst/>
          </a:prstGeom>
        </p:spPr>
      </p:pic>
      <p:pic>
        <p:nvPicPr>
          <p:cNvPr id="18" name="Picture 17">
            <a:extLst>
              <a:ext uri="{FF2B5EF4-FFF2-40B4-BE49-F238E27FC236}">
                <a16:creationId xmlns:a16="http://schemas.microsoft.com/office/drawing/2014/main" id="{C55EFC14-70D7-4FCE-A003-5A96B66F56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36342" y="6090193"/>
            <a:ext cx="457832" cy="415906"/>
          </a:xfrm>
          <a:prstGeom prst="rect">
            <a:avLst/>
          </a:prstGeom>
        </p:spPr>
      </p:pic>
    </p:spTree>
    <p:extLst>
      <p:ext uri="{BB962C8B-B14F-4D97-AF65-F5344CB8AC3E}">
        <p14:creationId xmlns:p14="http://schemas.microsoft.com/office/powerpoint/2010/main" val="241828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100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1000"/>
                                  </p:stCondLst>
                                  <p:childTnLst>
                                    <p:set>
                                      <p:cBhvr>
                                        <p:cTn id="13" dur="1" fill="hold">
                                          <p:stCondLst>
                                            <p:cond delay="0"/>
                                          </p:stCondLst>
                                        </p:cTn>
                                        <p:tgtEl>
                                          <p:spTgt spid="13"/>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100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100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100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40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700" fill="hold"/>
                                        <p:tgtEl>
                                          <p:spTgt spid="4"/>
                                        </p:tgtEl>
                                        <p:attrNameLst>
                                          <p:attrName>ppt_x</p:attrName>
                                        </p:attrNameLst>
                                      </p:cBhvr>
                                      <p:tavLst>
                                        <p:tav tm="0">
                                          <p:val>
                                            <p:strVal val="#ppt_x"/>
                                          </p:val>
                                        </p:tav>
                                        <p:tav tm="100000">
                                          <p:val>
                                            <p:strVal val="#ppt_x"/>
                                          </p:val>
                                        </p:tav>
                                      </p:tavLst>
                                    </p:anim>
                                    <p:anim calcmode="lin" valueType="num">
                                      <p:cBhvr additive="base">
                                        <p:cTn id="29" dur="70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00" fill="hold"/>
                                        <p:tgtEl>
                                          <p:spTgt spid="9"/>
                                        </p:tgtEl>
                                        <p:attrNameLst>
                                          <p:attrName>ppt_x</p:attrName>
                                        </p:attrNameLst>
                                      </p:cBhvr>
                                      <p:tavLst>
                                        <p:tav tm="0">
                                          <p:val>
                                            <p:strVal val="#ppt_x"/>
                                          </p:val>
                                        </p:tav>
                                        <p:tav tm="100000">
                                          <p:val>
                                            <p:strVal val="#ppt_x"/>
                                          </p:val>
                                        </p:tav>
                                      </p:tavLst>
                                    </p:anim>
                                    <p:anim calcmode="lin" valueType="num">
                                      <p:cBhvr additive="base">
                                        <p:cTn id="33" dur="7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40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700" fill="hold"/>
                                        <p:tgtEl>
                                          <p:spTgt spid="14"/>
                                        </p:tgtEl>
                                        <p:attrNameLst>
                                          <p:attrName>ppt_x</p:attrName>
                                        </p:attrNameLst>
                                      </p:cBhvr>
                                      <p:tavLst>
                                        <p:tav tm="0">
                                          <p:val>
                                            <p:strVal val="#ppt_x"/>
                                          </p:val>
                                        </p:tav>
                                        <p:tav tm="100000">
                                          <p:val>
                                            <p:strVal val="#ppt_x"/>
                                          </p:val>
                                        </p:tav>
                                      </p:tavLst>
                                    </p:anim>
                                    <p:anim calcmode="lin" valueType="num">
                                      <p:cBhvr additive="base">
                                        <p:cTn id="39" dur="7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45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700" fill="hold"/>
                                        <p:tgtEl>
                                          <p:spTgt spid="18"/>
                                        </p:tgtEl>
                                        <p:attrNameLst>
                                          <p:attrName>ppt_x</p:attrName>
                                        </p:attrNameLst>
                                      </p:cBhvr>
                                      <p:tavLst>
                                        <p:tav tm="0">
                                          <p:val>
                                            <p:strVal val="#ppt_x"/>
                                          </p:val>
                                        </p:tav>
                                        <p:tav tm="100000">
                                          <p:val>
                                            <p:strVal val="#ppt_x"/>
                                          </p:val>
                                        </p:tav>
                                      </p:tavLst>
                                    </p:anim>
                                    <p:anim calcmode="lin" valueType="num">
                                      <p:cBhvr additive="base">
                                        <p:cTn id="43" dur="7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40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700" fill="hold"/>
                                        <p:tgtEl>
                                          <p:spTgt spid="16"/>
                                        </p:tgtEl>
                                        <p:attrNameLst>
                                          <p:attrName>ppt_x</p:attrName>
                                        </p:attrNameLst>
                                      </p:cBhvr>
                                      <p:tavLst>
                                        <p:tav tm="0">
                                          <p:val>
                                            <p:strVal val="#ppt_x"/>
                                          </p:val>
                                        </p:tav>
                                        <p:tav tm="100000">
                                          <p:val>
                                            <p:strVal val="#ppt_x"/>
                                          </p:val>
                                        </p:tav>
                                      </p:tavLst>
                                    </p:anim>
                                    <p:anim calcmode="lin" valueType="num">
                                      <p:cBhvr additive="base">
                                        <p:cTn id="47" dur="7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F2E4DC6-7BD7-4B46-8D57-2E0D8CA8D37F}"/>
              </a:ext>
            </a:extLst>
          </p:cNvPr>
          <p:cNvSpPr>
            <a:spLocks noGrp="1"/>
          </p:cNvSpPr>
          <p:nvPr>
            <p:ph type="body" sz="quarter" idx="10"/>
          </p:nvPr>
        </p:nvSpPr>
        <p:spPr/>
        <p:txBody>
          <a:bodyPr/>
          <a:lstStyle/>
          <a:p>
            <a:r>
              <a:rPr lang="en-US" dirty="0"/>
              <a:t>When to use what</a:t>
            </a:r>
          </a:p>
        </p:txBody>
      </p:sp>
      <p:sp>
        <p:nvSpPr>
          <p:cNvPr id="6" name="Content Placeholder 2">
            <a:extLst>
              <a:ext uri="{FF2B5EF4-FFF2-40B4-BE49-F238E27FC236}">
                <a16:creationId xmlns:a16="http://schemas.microsoft.com/office/drawing/2014/main" id="{8BC573A2-285D-4C70-B788-23D82D2C6610}"/>
              </a:ext>
            </a:extLst>
          </p:cNvPr>
          <p:cNvSpPr txBox="1">
            <a:spLocks/>
          </p:cNvSpPr>
          <p:nvPr/>
        </p:nvSpPr>
        <p:spPr>
          <a:xfrm>
            <a:off x="754380" y="1688465"/>
            <a:ext cx="10515600" cy="4351338"/>
          </a:xfrm>
          <a:prstGeom prst="rect">
            <a:avLst/>
          </a:prstGeom>
        </p:spPr>
        <p:txBody>
          <a:bodyPr>
            <a:normAutofit fontScale="70000" lnSpcReduction="20000"/>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0000"/>
              </a:lnSpc>
              <a:spcBef>
                <a:spcPts val="0"/>
              </a:spcBef>
              <a:spcAft>
                <a:spcPts val="1200"/>
              </a:spcAft>
            </a:pPr>
            <a:r>
              <a:rPr lang="en-US" dirty="0">
                <a:hlinkClick r:id="rId3"/>
              </a:rPr>
              <a:t>https://docs.microsoft.com/en-us/azure/azure-functions/functions-compare-logic-apps-ms-flow-webjobs</a:t>
            </a:r>
            <a:r>
              <a:rPr lang="en-US" dirty="0"/>
              <a:t> </a:t>
            </a:r>
          </a:p>
          <a:p>
            <a:pPr>
              <a:lnSpc>
                <a:spcPct val="120000"/>
              </a:lnSpc>
              <a:spcBef>
                <a:spcPts val="0"/>
              </a:spcBef>
              <a:spcAft>
                <a:spcPts val="1200"/>
              </a:spcAft>
            </a:pPr>
            <a:r>
              <a:rPr lang="en-US" dirty="0">
                <a:hlinkClick r:id="rId4"/>
              </a:rPr>
              <a:t>https://toonvanhoutte.wordpress.com/2017/09/12/azure-functions-vs-azure-logic-apps/</a:t>
            </a:r>
            <a:r>
              <a:rPr lang="en-US" dirty="0"/>
              <a:t> </a:t>
            </a:r>
          </a:p>
          <a:p>
            <a:pPr>
              <a:lnSpc>
                <a:spcPct val="120000"/>
              </a:lnSpc>
              <a:spcBef>
                <a:spcPts val="0"/>
              </a:spcBef>
              <a:spcAft>
                <a:spcPts val="1200"/>
              </a:spcAft>
            </a:pPr>
            <a:r>
              <a:rPr lang="en-US" dirty="0">
                <a:hlinkClick r:id="rId5"/>
              </a:rPr>
              <a:t>http://www.alliedc.com/logic-apps-vs-azure-functions-comparison/</a:t>
            </a:r>
            <a:r>
              <a:rPr lang="en-US" dirty="0"/>
              <a:t> </a:t>
            </a:r>
          </a:p>
          <a:p>
            <a:pPr>
              <a:lnSpc>
                <a:spcPct val="120000"/>
              </a:lnSpc>
              <a:spcBef>
                <a:spcPts val="0"/>
              </a:spcBef>
              <a:spcAft>
                <a:spcPts val="1200"/>
              </a:spcAft>
            </a:pPr>
            <a:r>
              <a:rPr lang="en-US" dirty="0">
                <a:hlinkClick r:id="rId6"/>
              </a:rPr>
              <a:t>https://social.msdn.microsoft.com/Forums/en-US/de98495a-9395-4468-933c-92bedf7d80da/logic-apps-vs-biztalk-server?forum=biztalkgeneral</a:t>
            </a:r>
            <a:endParaRPr lang="en-US" dirty="0"/>
          </a:p>
          <a:p>
            <a:endParaRPr lang="en-US" dirty="0"/>
          </a:p>
        </p:txBody>
      </p:sp>
    </p:spTree>
    <p:extLst>
      <p:ext uri="{BB962C8B-B14F-4D97-AF65-F5344CB8AC3E}">
        <p14:creationId xmlns:p14="http://schemas.microsoft.com/office/powerpoint/2010/main" val="13581839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F88617-353A-4519-AE34-57C154626AE5}"/>
              </a:ext>
            </a:extLst>
          </p:cNvPr>
          <p:cNvSpPr>
            <a:spLocks noGrp="1"/>
          </p:cNvSpPr>
          <p:nvPr>
            <p:ph type="body" sz="quarter" idx="10"/>
          </p:nvPr>
        </p:nvSpPr>
        <p:spPr>
          <a:xfrm>
            <a:off x="194539" y="2084363"/>
            <a:ext cx="4698489" cy="3781330"/>
          </a:xfrm>
        </p:spPr>
        <p:txBody>
          <a:bodyPr/>
          <a:lstStyle/>
          <a:p>
            <a:pPr>
              <a:spcBef>
                <a:spcPts val="1765"/>
              </a:spcBef>
            </a:pPr>
            <a:r>
              <a:rPr lang="en-US" sz="2400" spc="-29" dirty="0">
                <a:solidFill>
                  <a:schemeClr val="tx1"/>
                </a:solidFill>
                <a:latin typeface="Segoe UI Semilight" panose="020B0402040204020203" pitchFamily="34" charset="0"/>
                <a:cs typeface="Segoe UI Semilight" panose="020B0402040204020203" pitchFamily="34" charset="0"/>
              </a:rPr>
              <a:t>Connect on-premises, hybrid </a:t>
            </a:r>
            <a:br>
              <a:rPr lang="en-US" sz="2400" spc="-29" dirty="0">
                <a:solidFill>
                  <a:schemeClr val="tx1"/>
                </a:solidFill>
                <a:latin typeface="Segoe UI Semilight" panose="020B0402040204020203" pitchFamily="34" charset="0"/>
                <a:cs typeface="Segoe UI Semilight" panose="020B0402040204020203" pitchFamily="34" charset="0"/>
              </a:rPr>
            </a:br>
            <a:r>
              <a:rPr lang="en-US" sz="2400" spc="-29" dirty="0">
                <a:solidFill>
                  <a:schemeClr val="tx1"/>
                </a:solidFill>
                <a:latin typeface="Segoe UI Semilight" panose="020B0402040204020203" pitchFamily="34" charset="0"/>
                <a:cs typeface="Segoe UI Semilight" panose="020B0402040204020203" pitchFamily="34" charset="0"/>
              </a:rPr>
              <a:t>and cloud applications </a:t>
            </a:r>
          </a:p>
          <a:p>
            <a:pPr>
              <a:spcBef>
                <a:spcPts val="1765"/>
              </a:spcBef>
            </a:pPr>
            <a:r>
              <a:rPr lang="en-US" sz="2400" spc="-29" dirty="0">
                <a:solidFill>
                  <a:schemeClr val="tx1"/>
                </a:solidFill>
                <a:latin typeface="Segoe UI Semilight" panose="020B0402040204020203" pitchFamily="34" charset="0"/>
                <a:cs typeface="Segoe UI Semilight" panose="020B0402040204020203" pitchFamily="34" charset="0"/>
              </a:rPr>
              <a:t>Run mission-critical, complex integration scenarios with ease </a:t>
            </a:r>
          </a:p>
          <a:p>
            <a:pPr>
              <a:spcBef>
                <a:spcPts val="1765"/>
              </a:spcBef>
            </a:pPr>
            <a:r>
              <a:rPr lang="en-US" sz="2400" spc="-29" dirty="0">
                <a:solidFill>
                  <a:schemeClr val="tx1"/>
                </a:solidFill>
                <a:latin typeface="Segoe UI Semilight" panose="020B0402040204020203" pitchFamily="34" charset="0"/>
                <a:cs typeface="Segoe UI Semilight" panose="020B0402040204020203" pitchFamily="34" charset="0"/>
              </a:rPr>
              <a:t>Build “Smart” Integrations leveraging Machine Learning/Cognitive Services</a:t>
            </a:r>
          </a:p>
        </p:txBody>
      </p:sp>
      <p:sp>
        <p:nvSpPr>
          <p:cNvPr id="7" name="Rectangle 6">
            <a:extLst>
              <a:ext uri="{FF2B5EF4-FFF2-40B4-BE49-F238E27FC236}">
                <a16:creationId xmlns:a16="http://schemas.microsoft.com/office/drawing/2014/main" id="{3CFCBB3A-9D0F-4BCF-AC3F-81D1FE4DD7A5}"/>
              </a:ext>
            </a:extLst>
          </p:cNvPr>
          <p:cNvSpPr/>
          <p:nvPr/>
        </p:nvSpPr>
        <p:spPr bwMode="auto">
          <a:xfrm>
            <a:off x="4859220" y="46730"/>
            <a:ext cx="7388888" cy="68679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0BAE44AC-4307-462A-853A-DC82AEE10871}"/>
              </a:ext>
            </a:extLst>
          </p:cNvPr>
          <p:cNvCxnSpPr/>
          <p:nvPr/>
        </p:nvCxnSpPr>
        <p:spPr>
          <a:xfrm flipV="1">
            <a:off x="8599679" y="2697442"/>
            <a:ext cx="0" cy="782394"/>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107" name="Group 106">
            <a:extLst>
              <a:ext uri="{FF2B5EF4-FFF2-40B4-BE49-F238E27FC236}">
                <a16:creationId xmlns:a16="http://schemas.microsoft.com/office/drawing/2014/main" id="{5BE2A946-8037-44CE-90B2-64D19CA2664E}"/>
              </a:ext>
            </a:extLst>
          </p:cNvPr>
          <p:cNvGrpSpPr/>
          <p:nvPr/>
        </p:nvGrpSpPr>
        <p:grpSpPr>
          <a:xfrm>
            <a:off x="7831503" y="3664810"/>
            <a:ext cx="1658933" cy="874386"/>
            <a:chOff x="7649759" y="3473718"/>
            <a:chExt cx="1692678" cy="892175"/>
          </a:xfrm>
        </p:grpSpPr>
        <p:sp>
          <p:nvSpPr>
            <p:cNvPr id="108" name="TextBox 107">
              <a:extLst>
                <a:ext uri="{FF2B5EF4-FFF2-40B4-BE49-F238E27FC236}">
                  <a16:creationId xmlns:a16="http://schemas.microsoft.com/office/drawing/2014/main" id="{565F3E60-B0E8-4075-88B3-570E375B4C47}"/>
                </a:ext>
              </a:extLst>
            </p:cNvPr>
            <p:cNvSpPr txBox="1"/>
            <p:nvPr/>
          </p:nvSpPr>
          <p:spPr>
            <a:xfrm>
              <a:off x="7649759" y="3978710"/>
              <a:ext cx="1692678" cy="387183"/>
            </a:xfrm>
            <a:prstGeom prst="rect">
              <a:avLst/>
            </a:prstGeom>
            <a:noFill/>
          </p:spPr>
          <p:txBody>
            <a:bodyPr wrap="square" lIns="0" tIns="0" rIns="0" bIns="0" rtlCol="0">
              <a:spAutoFit/>
            </a:bodyPr>
            <a:lstStyle/>
            <a:p>
              <a:pPr algn="ctr" defTabSz="896156">
                <a:lnSpc>
                  <a:spcPct val="90000"/>
                </a:lnSpc>
                <a:spcAft>
                  <a:spcPts val="588"/>
                </a:spcAft>
                <a:defRPr/>
              </a:pPr>
              <a:r>
                <a:rPr lang="en-US" sz="1370" kern="0" dirty="0">
                  <a:gradFill>
                    <a:gsLst>
                      <a:gs pos="2917">
                        <a:srgbClr val="D2D2D2">
                          <a:lumMod val="50000"/>
                        </a:srgbClr>
                      </a:gs>
                      <a:gs pos="30000">
                        <a:srgbClr val="D2D2D2">
                          <a:lumMod val="50000"/>
                        </a:srgbClr>
                      </a:gs>
                    </a:gsLst>
                    <a:lin ang="5400000" scaled="0"/>
                  </a:gradFill>
                  <a:latin typeface="Segoe UI Semilight"/>
                </a:rPr>
                <a:t>On-premises data gateway</a:t>
              </a:r>
            </a:p>
          </p:txBody>
        </p:sp>
        <p:grpSp>
          <p:nvGrpSpPr>
            <p:cNvPr id="109" name="Group 108">
              <a:extLst>
                <a:ext uri="{FF2B5EF4-FFF2-40B4-BE49-F238E27FC236}">
                  <a16:creationId xmlns:a16="http://schemas.microsoft.com/office/drawing/2014/main" id="{E0320D25-8956-4A6C-8E7C-EAFE88CF58A4}"/>
                </a:ext>
              </a:extLst>
            </p:cNvPr>
            <p:cNvGrpSpPr/>
            <p:nvPr/>
          </p:nvGrpSpPr>
          <p:grpSpPr>
            <a:xfrm>
              <a:off x="8213450" y="3473718"/>
              <a:ext cx="556534" cy="447498"/>
              <a:chOff x="8134076" y="3465305"/>
              <a:chExt cx="556534" cy="447498"/>
            </a:xfrm>
          </p:grpSpPr>
          <p:sp>
            <p:nvSpPr>
              <p:cNvPr id="110" name="Freeform 128">
                <a:extLst>
                  <a:ext uri="{FF2B5EF4-FFF2-40B4-BE49-F238E27FC236}">
                    <a16:creationId xmlns:a16="http://schemas.microsoft.com/office/drawing/2014/main" id="{D04E130F-73CA-43E8-9A76-554D6BD42F43}"/>
                  </a:ext>
                </a:extLst>
              </p:cNvPr>
              <p:cNvSpPr>
                <a:spLocks noChangeAspect="1"/>
              </p:cNvSpPr>
              <p:nvPr/>
            </p:nvSpPr>
            <p:spPr bwMode="white">
              <a:xfrm>
                <a:off x="8134076"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a:extLst/>
            </p:spPr>
            <p:txBody>
              <a:bodyPr vert="horz" wrap="square" lIns="89617" tIns="44808" rIns="89617" bIns="44808" numCol="1" anchor="t" anchorCtr="0" compatLnSpc="1">
                <a:prstTxWarp prst="textNoShape">
                  <a:avLst/>
                </a:prstTxWarp>
              </a:bodyPr>
              <a:lstStyle/>
              <a:p>
                <a:pPr defTabSz="896119">
                  <a:defRPr/>
                </a:pPr>
                <a:endParaRPr lang="en-US" sz="1766" kern="0">
                  <a:solidFill>
                    <a:srgbClr val="FFFFFF"/>
                  </a:solidFill>
                  <a:latin typeface="Segoe UI Semilight"/>
                </a:endParaRPr>
              </a:p>
            </p:txBody>
          </p:sp>
          <p:sp>
            <p:nvSpPr>
              <p:cNvPr id="111" name="Rectangle 110">
                <a:extLst>
                  <a:ext uri="{FF2B5EF4-FFF2-40B4-BE49-F238E27FC236}">
                    <a16:creationId xmlns:a16="http://schemas.microsoft.com/office/drawing/2014/main" id="{CD8F4580-EA75-411C-B21A-42901E3DF18F}"/>
                  </a:ext>
                </a:extLst>
              </p:cNvPr>
              <p:cNvSpPr/>
              <p:nvPr/>
            </p:nvSpPr>
            <p:spPr bwMode="auto">
              <a:xfrm>
                <a:off x="8371887" y="3733781"/>
                <a:ext cx="83932" cy="76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2" name="Straight Arrow Connector 111">
                <a:extLst>
                  <a:ext uri="{FF2B5EF4-FFF2-40B4-BE49-F238E27FC236}">
                    <a16:creationId xmlns:a16="http://schemas.microsoft.com/office/drawing/2014/main" id="{4724F2BD-D95A-4FBA-B92B-23F83A8B044B}"/>
                  </a:ext>
                </a:extLst>
              </p:cNvPr>
              <p:cNvCxnSpPr/>
              <p:nvPr/>
            </p:nvCxnSpPr>
            <p:spPr>
              <a:xfrm>
                <a:off x="8412536" y="3632683"/>
                <a:ext cx="0" cy="280120"/>
              </a:xfrm>
              <a:prstGeom prst="straightConnector1">
                <a:avLst/>
              </a:prstGeom>
              <a:noFill/>
              <a:ln w="41275" cap="flat" cmpd="sng" algn="ctr">
                <a:solidFill>
                  <a:srgbClr val="0078D7"/>
                </a:solidFill>
                <a:prstDash val="solid"/>
                <a:headEnd type="triangle" w="med" len="sm"/>
                <a:tailEnd type="triangle" w="med" len="sm"/>
              </a:ln>
              <a:effectLst/>
            </p:spPr>
          </p:cxnSp>
        </p:grpSp>
      </p:grpSp>
      <p:grpSp>
        <p:nvGrpSpPr>
          <p:cNvPr id="113" name="Group 112">
            <a:extLst>
              <a:ext uri="{FF2B5EF4-FFF2-40B4-BE49-F238E27FC236}">
                <a16:creationId xmlns:a16="http://schemas.microsoft.com/office/drawing/2014/main" id="{DA6B8E32-F0E8-4A3D-B2ED-CC2B31DA2B70}"/>
              </a:ext>
            </a:extLst>
          </p:cNvPr>
          <p:cNvGrpSpPr/>
          <p:nvPr/>
        </p:nvGrpSpPr>
        <p:grpSpPr>
          <a:xfrm>
            <a:off x="6748324" y="576708"/>
            <a:ext cx="1469551" cy="2958570"/>
            <a:chOff x="6491421" y="881592"/>
            <a:chExt cx="1552569" cy="2684511"/>
          </a:xfrm>
        </p:grpSpPr>
        <p:cxnSp>
          <p:nvCxnSpPr>
            <p:cNvPr id="114" name="Straight Connector 113">
              <a:extLst>
                <a:ext uri="{FF2B5EF4-FFF2-40B4-BE49-F238E27FC236}">
                  <a16:creationId xmlns:a16="http://schemas.microsoft.com/office/drawing/2014/main" id="{B3D2D67F-F1FB-47AC-8A98-B407D68515FD}"/>
                </a:ext>
              </a:extLst>
            </p:cNvPr>
            <p:cNvCxnSpPr/>
            <p:nvPr/>
          </p:nvCxnSpPr>
          <p:spPr>
            <a:xfrm flipV="1">
              <a:off x="7245322" y="881592"/>
              <a:ext cx="15216" cy="2684511"/>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5" name="Straight Connector 114">
              <a:extLst>
                <a:ext uri="{FF2B5EF4-FFF2-40B4-BE49-F238E27FC236}">
                  <a16:creationId xmlns:a16="http://schemas.microsoft.com/office/drawing/2014/main" id="{5A19254A-144E-42AD-805F-8C0DBAD6919E}"/>
                </a:ext>
              </a:extLst>
            </p:cNvPr>
            <p:cNvCxnSpPr/>
            <p:nvPr/>
          </p:nvCxnSpPr>
          <p:spPr>
            <a:xfrm flipH="1">
              <a:off x="6505756" y="88159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6" name="Straight Connector 115">
              <a:extLst>
                <a:ext uri="{FF2B5EF4-FFF2-40B4-BE49-F238E27FC236}">
                  <a16:creationId xmlns:a16="http://schemas.microsoft.com/office/drawing/2014/main" id="{7ED8DC18-47D6-4C47-8EFA-15405CA70D94}"/>
                </a:ext>
              </a:extLst>
            </p:cNvPr>
            <p:cNvCxnSpPr/>
            <p:nvPr/>
          </p:nvCxnSpPr>
          <p:spPr>
            <a:xfrm flipH="1">
              <a:off x="6505756" y="17446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7" name="Straight Connector 116">
              <a:extLst>
                <a:ext uri="{FF2B5EF4-FFF2-40B4-BE49-F238E27FC236}">
                  <a16:creationId xmlns:a16="http://schemas.microsoft.com/office/drawing/2014/main" id="{A83FE50D-B9EC-4680-95E5-1A1FB0BA8C83}"/>
                </a:ext>
              </a:extLst>
            </p:cNvPr>
            <p:cNvCxnSpPr/>
            <p:nvPr/>
          </p:nvCxnSpPr>
          <p:spPr>
            <a:xfrm flipH="1">
              <a:off x="6491421" y="27352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8" name="Straight Connector 117">
              <a:extLst>
                <a:ext uri="{FF2B5EF4-FFF2-40B4-BE49-F238E27FC236}">
                  <a16:creationId xmlns:a16="http://schemas.microsoft.com/office/drawing/2014/main" id="{E16472ED-29CB-4052-B2CF-CEE89D54A9C1}"/>
                </a:ext>
              </a:extLst>
            </p:cNvPr>
            <p:cNvCxnSpPr/>
            <p:nvPr/>
          </p:nvCxnSpPr>
          <p:spPr>
            <a:xfrm flipH="1">
              <a:off x="6491421" y="3566099"/>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9" name="Straight Connector 118">
              <a:extLst>
                <a:ext uri="{FF2B5EF4-FFF2-40B4-BE49-F238E27FC236}">
                  <a16:creationId xmlns:a16="http://schemas.microsoft.com/office/drawing/2014/main" id="{8268AAFF-9D24-4792-B678-9B0B40C5BC5F}"/>
                </a:ext>
              </a:extLst>
            </p:cNvPr>
            <p:cNvCxnSpPr/>
            <p:nvPr/>
          </p:nvCxnSpPr>
          <p:spPr>
            <a:xfrm flipH="1">
              <a:off x="7274873" y="2227262"/>
              <a:ext cx="769117"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120" name="Group 119">
            <a:extLst>
              <a:ext uri="{FF2B5EF4-FFF2-40B4-BE49-F238E27FC236}">
                <a16:creationId xmlns:a16="http://schemas.microsoft.com/office/drawing/2014/main" id="{834F93C8-891A-47F5-97EC-27E0026A921E}"/>
              </a:ext>
            </a:extLst>
          </p:cNvPr>
          <p:cNvGrpSpPr/>
          <p:nvPr/>
        </p:nvGrpSpPr>
        <p:grpSpPr>
          <a:xfrm>
            <a:off x="5495093" y="4629185"/>
            <a:ext cx="5202684" cy="1438580"/>
            <a:chOff x="5608637" y="4721857"/>
            <a:chExt cx="5308514" cy="1467843"/>
          </a:xfrm>
        </p:grpSpPr>
        <p:grpSp>
          <p:nvGrpSpPr>
            <p:cNvPr id="121" name="Group 120">
              <a:extLst>
                <a:ext uri="{FF2B5EF4-FFF2-40B4-BE49-F238E27FC236}">
                  <a16:creationId xmlns:a16="http://schemas.microsoft.com/office/drawing/2014/main" id="{8C6DBC69-721C-48F2-80CF-D72459CBBD4C}"/>
                </a:ext>
              </a:extLst>
            </p:cNvPr>
            <p:cNvGrpSpPr/>
            <p:nvPr/>
          </p:nvGrpSpPr>
          <p:grpSpPr>
            <a:xfrm>
              <a:off x="6388013" y="4721857"/>
              <a:ext cx="4529138" cy="863601"/>
              <a:chOff x="6184899" y="4457700"/>
              <a:chExt cx="4529138" cy="863601"/>
            </a:xfrm>
          </p:grpSpPr>
          <p:cxnSp>
            <p:nvCxnSpPr>
              <p:cNvPr id="127" name="Straight Connector 126">
                <a:extLst>
                  <a:ext uri="{FF2B5EF4-FFF2-40B4-BE49-F238E27FC236}">
                    <a16:creationId xmlns:a16="http://schemas.microsoft.com/office/drawing/2014/main" id="{87C5C8DC-9256-486A-A649-B1A34EDB4152}"/>
                  </a:ext>
                </a:extLst>
              </p:cNvPr>
              <p:cNvCxnSpPr/>
              <p:nvPr/>
            </p:nvCxnSpPr>
            <p:spPr>
              <a:xfrm flipV="1">
                <a:off x="8605923" y="4457700"/>
                <a:ext cx="0" cy="857826"/>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28" name="Straight Connector 127">
                <a:extLst>
                  <a:ext uri="{FF2B5EF4-FFF2-40B4-BE49-F238E27FC236}">
                    <a16:creationId xmlns:a16="http://schemas.microsoft.com/office/drawing/2014/main" id="{CA42542D-DF38-4720-9AA4-4E322CD4E1B8}"/>
                  </a:ext>
                </a:extLst>
              </p:cNvPr>
              <p:cNvCxnSpPr/>
              <p:nvPr/>
            </p:nvCxnSpPr>
            <p:spPr>
              <a:xfrm>
                <a:off x="6184899" y="4678362"/>
                <a:ext cx="2329949"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29" name="Straight Connector 128">
                <a:extLst>
                  <a:ext uri="{FF2B5EF4-FFF2-40B4-BE49-F238E27FC236}">
                    <a16:creationId xmlns:a16="http://schemas.microsoft.com/office/drawing/2014/main" id="{19FE79B4-04B2-461D-9EC2-2540D418548A}"/>
                  </a:ext>
                </a:extLst>
              </p:cNvPr>
              <p:cNvCxnSpPr/>
              <p:nvPr/>
            </p:nvCxnSpPr>
            <p:spPr>
              <a:xfrm flipV="1">
                <a:off x="6197599" y="4675445"/>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0" name="Straight Connector 129">
                <a:extLst>
                  <a:ext uri="{FF2B5EF4-FFF2-40B4-BE49-F238E27FC236}">
                    <a16:creationId xmlns:a16="http://schemas.microsoft.com/office/drawing/2014/main" id="{B258234C-0896-4B50-8636-F422D5F911C8}"/>
                  </a:ext>
                </a:extLst>
              </p:cNvPr>
              <p:cNvCxnSpPr/>
              <p:nvPr/>
            </p:nvCxnSpPr>
            <p:spPr>
              <a:xfrm flipV="1">
                <a:off x="7893949" y="4673570"/>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1" name="Straight Connector 130">
                <a:extLst>
                  <a:ext uri="{FF2B5EF4-FFF2-40B4-BE49-F238E27FC236}">
                    <a16:creationId xmlns:a16="http://schemas.microsoft.com/office/drawing/2014/main" id="{E320B5BE-9CA2-4F4D-AEB3-43BA4EF30679}"/>
                  </a:ext>
                </a:extLst>
              </p:cNvPr>
              <p:cNvCxnSpPr/>
              <p:nvPr/>
            </p:nvCxnSpPr>
            <p:spPr>
              <a:xfrm flipV="1">
                <a:off x="10705633" y="4681221"/>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2" name="Straight Connector 131">
                <a:extLst>
                  <a:ext uri="{FF2B5EF4-FFF2-40B4-BE49-F238E27FC236}">
                    <a16:creationId xmlns:a16="http://schemas.microsoft.com/office/drawing/2014/main" id="{32D575F5-629F-4BC8-92AC-0E247A3EE45D}"/>
                  </a:ext>
                </a:extLst>
              </p:cNvPr>
              <p:cNvCxnSpPr/>
              <p:nvPr/>
            </p:nvCxnSpPr>
            <p:spPr>
              <a:xfrm>
                <a:off x="8440231" y="4678362"/>
                <a:ext cx="2273806"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3" name="Straight Connector 132">
                <a:extLst>
                  <a:ext uri="{FF2B5EF4-FFF2-40B4-BE49-F238E27FC236}">
                    <a16:creationId xmlns:a16="http://schemas.microsoft.com/office/drawing/2014/main" id="{752857A8-A4BF-4B7F-AE92-9A5C357E6618}"/>
                  </a:ext>
                </a:extLst>
              </p:cNvPr>
              <p:cNvCxnSpPr/>
              <p:nvPr/>
            </p:nvCxnSpPr>
            <p:spPr>
              <a:xfrm flipV="1">
                <a:off x="7108156" y="4681221"/>
                <a:ext cx="0" cy="64008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122" name="Group 121">
              <a:extLst>
                <a:ext uri="{FF2B5EF4-FFF2-40B4-BE49-F238E27FC236}">
                  <a16:creationId xmlns:a16="http://schemas.microsoft.com/office/drawing/2014/main" id="{68B217A1-C2A7-4B2A-A056-843B1EBFB238}"/>
                </a:ext>
              </a:extLst>
            </p:cNvPr>
            <p:cNvGrpSpPr/>
            <p:nvPr/>
          </p:nvGrpSpPr>
          <p:grpSpPr>
            <a:xfrm>
              <a:off x="5608637" y="5678136"/>
              <a:ext cx="3429000" cy="511564"/>
              <a:chOff x="5608637" y="5678136"/>
              <a:chExt cx="3429000" cy="511564"/>
            </a:xfrm>
          </p:grpSpPr>
          <p:grpSp>
            <p:nvGrpSpPr>
              <p:cNvPr id="123" name="Group 122">
                <a:extLst>
                  <a:ext uri="{FF2B5EF4-FFF2-40B4-BE49-F238E27FC236}">
                    <a16:creationId xmlns:a16="http://schemas.microsoft.com/office/drawing/2014/main" id="{FC71324E-0997-40AD-9B7C-CF974741B69D}"/>
                  </a:ext>
                </a:extLst>
              </p:cNvPr>
              <p:cNvGrpSpPr/>
              <p:nvPr/>
            </p:nvGrpSpPr>
            <p:grpSpPr>
              <a:xfrm>
                <a:off x="5608637" y="5678136"/>
                <a:ext cx="3429000" cy="393511"/>
                <a:chOff x="5405523" y="5413979"/>
                <a:chExt cx="3429000" cy="393511"/>
              </a:xfrm>
            </p:grpSpPr>
            <p:sp>
              <p:nvSpPr>
                <p:cNvPr id="125" name="Freeform 5">
                  <a:extLst>
                    <a:ext uri="{FF2B5EF4-FFF2-40B4-BE49-F238E27FC236}">
                      <a16:creationId xmlns:a16="http://schemas.microsoft.com/office/drawing/2014/main" id="{4C3E3C36-CF54-48B0-B0E9-EF9069BD28D8}"/>
                    </a:ext>
                  </a:extLst>
                </p:cNvPr>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23">
                    <a:defRPr/>
                  </a:pPr>
                  <a:endParaRPr lang="en-US" sz="1729" kern="0" dirty="0">
                    <a:solidFill>
                      <a:srgbClr val="505050"/>
                    </a:solidFill>
                    <a:latin typeface="Segoe UI Semilight"/>
                  </a:endParaRPr>
                </a:p>
              </p:txBody>
            </p:sp>
            <p:pic>
              <p:nvPicPr>
                <p:cNvPr id="126" name="Picture 125">
                  <a:extLst>
                    <a:ext uri="{FF2B5EF4-FFF2-40B4-BE49-F238E27FC236}">
                      <a16:creationId xmlns:a16="http://schemas.microsoft.com/office/drawing/2014/main" id="{331BBB89-ACD3-44A9-B74E-3201B55BFBDB}"/>
                    </a:ext>
                  </a:extLst>
                </p:cNvPr>
                <p:cNvPicPr>
                  <a:picLocks noChangeAspect="1"/>
                </p:cNvPicPr>
                <p:nvPr/>
              </p:nvPicPr>
              <p:blipFill>
                <a:blip r:embed="rId3">
                  <a:duotone>
                    <a:srgbClr val="0078D7">
                      <a:shade val="45000"/>
                      <a:satMod val="135000"/>
                    </a:srgbClr>
                    <a:prstClr val="white"/>
                  </a:duotone>
                </a:blip>
                <a:stretch>
                  <a:fillRect/>
                </a:stretch>
              </p:blipFill>
              <p:spPr>
                <a:xfrm>
                  <a:off x="8441012" y="5413979"/>
                  <a:ext cx="393511" cy="393511"/>
                </a:xfrm>
                <a:prstGeom prst="rect">
                  <a:avLst/>
                </a:prstGeom>
              </p:spPr>
            </p:pic>
          </p:grpSp>
          <p:pic>
            <p:nvPicPr>
              <p:cNvPr id="124" name="Picture 123">
                <a:extLst>
                  <a:ext uri="{FF2B5EF4-FFF2-40B4-BE49-F238E27FC236}">
                    <a16:creationId xmlns:a16="http://schemas.microsoft.com/office/drawing/2014/main" id="{58AE2521-CACE-4BCE-8BB8-6BF0DF48E306}"/>
                  </a:ext>
                </a:extLst>
              </p:cNvPr>
              <p:cNvPicPr>
                <a:picLocks noChangeAspect="1"/>
              </p:cNvPicPr>
              <p:nvPr/>
            </p:nvPicPr>
            <p:blipFill>
              <a:blip r:embed="rId4"/>
              <a:stretch>
                <a:fillRect/>
              </a:stretch>
            </p:blipFill>
            <p:spPr>
              <a:xfrm>
                <a:off x="7868463" y="5705188"/>
                <a:ext cx="484512" cy="484512"/>
              </a:xfrm>
              <a:prstGeom prst="rect">
                <a:avLst/>
              </a:prstGeom>
            </p:spPr>
          </p:pic>
        </p:grpSp>
      </p:grpSp>
      <p:sp>
        <p:nvSpPr>
          <p:cNvPr id="134" name="TextBox 133">
            <a:extLst>
              <a:ext uri="{FF2B5EF4-FFF2-40B4-BE49-F238E27FC236}">
                <a16:creationId xmlns:a16="http://schemas.microsoft.com/office/drawing/2014/main" id="{955A13FB-3597-427E-B012-8D39701FE9A1}"/>
              </a:ext>
            </a:extLst>
          </p:cNvPr>
          <p:cNvSpPr txBox="1"/>
          <p:nvPr/>
        </p:nvSpPr>
        <p:spPr>
          <a:xfrm>
            <a:off x="8017416" y="2163508"/>
            <a:ext cx="1219881" cy="479509"/>
          </a:xfrm>
          <a:prstGeom prst="rect">
            <a:avLst/>
          </a:prstGeom>
          <a:noFill/>
        </p:spPr>
        <p:txBody>
          <a:bodyPr wrap="none" lIns="179234" tIns="143387" rIns="179234" bIns="143387" rtlCol="0">
            <a:spAutoFit/>
          </a:bodyPr>
          <a:lstStyle/>
          <a:p>
            <a:pPr defTabSz="896156">
              <a:lnSpc>
                <a:spcPct val="90000"/>
              </a:lnSpc>
              <a:spcAft>
                <a:spcPts val="588"/>
              </a:spcAft>
              <a:defRPr/>
            </a:pPr>
            <a:r>
              <a:rPr lang="en-US" sz="1370" kern="0" dirty="0">
                <a:gradFill>
                  <a:gsLst>
                    <a:gs pos="2917">
                      <a:srgbClr val="D2D2D2">
                        <a:lumMod val="50000"/>
                      </a:srgbClr>
                    </a:gs>
                    <a:gs pos="30000">
                      <a:srgbClr val="D2D2D2">
                        <a:lumMod val="50000"/>
                      </a:srgbClr>
                    </a:gs>
                  </a:gsLst>
                  <a:lin ang="5400000" scaled="0"/>
                </a:gradFill>
                <a:latin typeface="Segoe UI Semilight"/>
              </a:rPr>
              <a:t>Logic Apps</a:t>
            </a:r>
          </a:p>
        </p:txBody>
      </p:sp>
      <p:grpSp>
        <p:nvGrpSpPr>
          <p:cNvPr id="135" name="Group 134">
            <a:extLst>
              <a:ext uri="{FF2B5EF4-FFF2-40B4-BE49-F238E27FC236}">
                <a16:creationId xmlns:a16="http://schemas.microsoft.com/office/drawing/2014/main" id="{26688A2A-20AF-40F0-8826-58D14138816D}"/>
              </a:ext>
            </a:extLst>
          </p:cNvPr>
          <p:cNvGrpSpPr/>
          <p:nvPr/>
        </p:nvGrpSpPr>
        <p:grpSpPr>
          <a:xfrm>
            <a:off x="5206747" y="571011"/>
            <a:ext cx="1753177" cy="2606971"/>
            <a:chOff x="5252238" y="1163115"/>
            <a:chExt cx="1788839" cy="2660001"/>
          </a:xfrm>
        </p:grpSpPr>
        <p:grpSp>
          <p:nvGrpSpPr>
            <p:cNvPr id="136" name="Group 135">
              <a:extLst>
                <a:ext uri="{FF2B5EF4-FFF2-40B4-BE49-F238E27FC236}">
                  <a16:creationId xmlns:a16="http://schemas.microsoft.com/office/drawing/2014/main" id="{791D7F34-D9E7-477B-A947-AE596AF20276}"/>
                </a:ext>
              </a:extLst>
            </p:cNvPr>
            <p:cNvGrpSpPr/>
            <p:nvPr/>
          </p:nvGrpSpPr>
          <p:grpSpPr>
            <a:xfrm>
              <a:off x="5252238" y="1163115"/>
              <a:ext cx="1788839" cy="2660001"/>
              <a:chOff x="5023638" y="765778"/>
              <a:chExt cx="1788839" cy="2660001"/>
            </a:xfrm>
          </p:grpSpPr>
          <p:grpSp>
            <p:nvGrpSpPr>
              <p:cNvPr id="138" name="Group 137">
                <a:extLst>
                  <a:ext uri="{FF2B5EF4-FFF2-40B4-BE49-F238E27FC236}">
                    <a16:creationId xmlns:a16="http://schemas.microsoft.com/office/drawing/2014/main" id="{D00F04B3-8D46-4338-9D4F-E752E92246FF}"/>
                  </a:ext>
                </a:extLst>
              </p:cNvPr>
              <p:cNvGrpSpPr/>
              <p:nvPr/>
            </p:nvGrpSpPr>
            <p:grpSpPr>
              <a:xfrm>
                <a:off x="5023638" y="1783788"/>
                <a:ext cx="1788839" cy="966977"/>
                <a:chOff x="5192285" y="4009780"/>
                <a:chExt cx="1788839" cy="966977"/>
              </a:xfrm>
            </p:grpSpPr>
            <p:sp>
              <p:nvSpPr>
                <p:cNvPr id="144" name="TextBox 143">
                  <a:extLst>
                    <a:ext uri="{FF2B5EF4-FFF2-40B4-BE49-F238E27FC236}">
                      <a16:creationId xmlns:a16="http://schemas.microsoft.com/office/drawing/2014/main" id="{D15B529D-93AB-45FE-B44C-FCDBF55041DC}"/>
                    </a:ext>
                  </a:extLst>
                </p:cNvPr>
                <p:cNvSpPr txBox="1"/>
                <p:nvPr/>
              </p:nvSpPr>
              <p:spPr>
                <a:xfrm>
                  <a:off x="5192285" y="4483739"/>
                  <a:ext cx="1788839" cy="493018"/>
                </a:xfrm>
                <a:prstGeom prst="rect">
                  <a:avLst/>
                </a:prstGeom>
                <a:noFill/>
              </p:spPr>
              <p:txBody>
                <a:bodyPr wrap="none" lIns="179234" tIns="143387" rIns="179234" bIns="143387" rtlCol="0">
                  <a:spAutoFit/>
                </a:bodyPr>
                <a:lstStyle/>
                <a:p>
                  <a:pPr defTabSz="896156">
                    <a:lnSpc>
                      <a:spcPct val="90000"/>
                    </a:lnSpc>
                    <a:spcAft>
                      <a:spcPts val="588"/>
                    </a:spcAft>
                    <a:defRPr/>
                  </a:pPr>
                  <a:r>
                    <a:rPr lang="en-US" sz="1370" kern="0" dirty="0">
                      <a:gradFill>
                        <a:gsLst>
                          <a:gs pos="2917">
                            <a:srgbClr val="D2D2D2">
                              <a:lumMod val="50000"/>
                            </a:srgbClr>
                          </a:gs>
                          <a:gs pos="30000">
                            <a:srgbClr val="D2D2D2">
                              <a:lumMod val="50000"/>
                            </a:srgbClr>
                          </a:gs>
                        </a:gsLst>
                        <a:lin ang="5400000" scaled="0"/>
                      </a:gradFill>
                      <a:latin typeface="Segoe UI Semilight"/>
                    </a:rPr>
                    <a:t>Cognitive Services</a:t>
                  </a:r>
                </a:p>
              </p:txBody>
            </p:sp>
            <p:pic>
              <p:nvPicPr>
                <p:cNvPr id="145" name="Picture 144">
                  <a:extLst>
                    <a:ext uri="{FF2B5EF4-FFF2-40B4-BE49-F238E27FC236}">
                      <a16:creationId xmlns:a16="http://schemas.microsoft.com/office/drawing/2014/main" id="{7BC70EC6-DC08-4727-9940-A20390C30B60}"/>
                    </a:ext>
                  </a:extLst>
                </p:cNvPr>
                <p:cNvPicPr>
                  <a:picLocks noChangeAspect="1"/>
                </p:cNvPicPr>
                <p:nvPr/>
              </p:nvPicPr>
              <p:blipFill>
                <a:blip r:embed="rId5"/>
                <a:stretch>
                  <a:fillRect/>
                </a:stretch>
              </p:blipFill>
              <p:spPr>
                <a:xfrm>
                  <a:off x="5678645" y="4009780"/>
                  <a:ext cx="657314" cy="657314"/>
                </a:xfrm>
                <a:prstGeom prst="rect">
                  <a:avLst/>
                </a:prstGeom>
              </p:spPr>
            </p:pic>
          </p:grpSp>
          <p:sp>
            <p:nvSpPr>
              <p:cNvPr id="139" name="TextBox 138">
                <a:extLst>
                  <a:ext uri="{FF2B5EF4-FFF2-40B4-BE49-F238E27FC236}">
                    <a16:creationId xmlns:a16="http://schemas.microsoft.com/office/drawing/2014/main" id="{3A144048-8A65-4A3E-B576-C47629372896}"/>
                  </a:ext>
                </a:extLst>
              </p:cNvPr>
              <p:cNvSpPr txBox="1"/>
              <p:nvPr/>
            </p:nvSpPr>
            <p:spPr>
              <a:xfrm>
                <a:off x="5142980" y="1633234"/>
                <a:ext cx="1276632" cy="193591"/>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18762">
                  <a:spcAft>
                    <a:spcPts val="800"/>
                  </a:spcAft>
                  <a:defRPr/>
                </a:pPr>
                <a:r>
                  <a:rPr lang="en-US" sz="1370" dirty="0">
                    <a:gradFill>
                      <a:gsLst>
                        <a:gs pos="2917">
                          <a:srgbClr val="D2D2D2">
                            <a:lumMod val="50000"/>
                          </a:srgbClr>
                        </a:gs>
                        <a:gs pos="30000">
                          <a:srgbClr val="D2D2D2">
                            <a:lumMod val="50000"/>
                          </a:srgbClr>
                        </a:gs>
                      </a:gsLst>
                      <a:lin ang="5400000" scaled="0"/>
                    </a:gradFill>
                    <a:latin typeface="Segoe UI Semilight"/>
                  </a:rPr>
                  <a:t>Service Bus</a:t>
                </a:r>
              </a:p>
            </p:txBody>
          </p:sp>
          <p:grpSp>
            <p:nvGrpSpPr>
              <p:cNvPr id="140" name="Group 139">
                <a:extLst>
                  <a:ext uri="{FF2B5EF4-FFF2-40B4-BE49-F238E27FC236}">
                    <a16:creationId xmlns:a16="http://schemas.microsoft.com/office/drawing/2014/main" id="{B169E79D-FEC8-4BDD-87E1-B76E2EB4374F}"/>
                  </a:ext>
                </a:extLst>
              </p:cNvPr>
              <p:cNvGrpSpPr/>
              <p:nvPr/>
            </p:nvGrpSpPr>
            <p:grpSpPr>
              <a:xfrm>
                <a:off x="5176317" y="2771808"/>
                <a:ext cx="1457312" cy="653971"/>
                <a:chOff x="5266776" y="2678003"/>
                <a:chExt cx="1457312" cy="653971"/>
              </a:xfrm>
            </p:grpSpPr>
            <p:sp>
              <p:nvSpPr>
                <p:cNvPr id="142" name="TextBox 141">
                  <a:extLst>
                    <a:ext uri="{FF2B5EF4-FFF2-40B4-BE49-F238E27FC236}">
                      <a16:creationId xmlns:a16="http://schemas.microsoft.com/office/drawing/2014/main" id="{0DA377DA-315A-4F6D-B202-B445D2A6B382}"/>
                    </a:ext>
                  </a:extLst>
                </p:cNvPr>
                <p:cNvSpPr txBox="1"/>
                <p:nvPr/>
              </p:nvSpPr>
              <p:spPr>
                <a:xfrm>
                  <a:off x="5266776" y="3138382"/>
                  <a:ext cx="1457312" cy="19359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18762">
                    <a:spcAft>
                      <a:spcPts val="800"/>
                    </a:spcAft>
                    <a:defRPr/>
                  </a:pPr>
                  <a:r>
                    <a:rPr lang="en-US" sz="1370" dirty="0">
                      <a:gradFill>
                        <a:gsLst>
                          <a:gs pos="2917">
                            <a:srgbClr val="D2D2D2">
                              <a:lumMod val="50000"/>
                            </a:srgbClr>
                          </a:gs>
                          <a:gs pos="30000">
                            <a:srgbClr val="D2D2D2">
                              <a:lumMod val="50000"/>
                            </a:srgbClr>
                          </a:gs>
                        </a:gsLst>
                        <a:lin ang="5400000" scaled="0"/>
                      </a:gradFill>
                      <a:latin typeface="Segoe UI Semilight"/>
                    </a:rPr>
                    <a:t>Machine Learning </a:t>
                  </a:r>
                </a:p>
              </p:txBody>
            </p:sp>
            <p:pic>
              <p:nvPicPr>
                <p:cNvPr id="143" name="Picture 142">
                  <a:extLst>
                    <a:ext uri="{FF2B5EF4-FFF2-40B4-BE49-F238E27FC236}">
                      <a16:creationId xmlns:a16="http://schemas.microsoft.com/office/drawing/2014/main" id="{5E096DA7-7829-416F-BCDE-EC98216E8B57}"/>
                    </a:ext>
                  </a:extLst>
                </p:cNvPr>
                <p:cNvPicPr>
                  <a:picLocks noChangeAspect="1"/>
                </p:cNvPicPr>
                <p:nvPr/>
              </p:nvPicPr>
              <p:blipFill>
                <a:blip r:embed="rId6"/>
                <a:stretch>
                  <a:fillRect/>
                </a:stretch>
              </p:blipFill>
              <p:spPr>
                <a:xfrm>
                  <a:off x="5751674" y="2678003"/>
                  <a:ext cx="382988" cy="382988"/>
                </a:xfrm>
                <a:prstGeom prst="rect">
                  <a:avLst/>
                </a:prstGeom>
              </p:spPr>
            </p:pic>
          </p:grpSp>
          <p:sp>
            <p:nvSpPr>
              <p:cNvPr id="141" name="TextBox 140">
                <a:extLst>
                  <a:ext uri="{FF2B5EF4-FFF2-40B4-BE49-F238E27FC236}">
                    <a16:creationId xmlns:a16="http://schemas.microsoft.com/office/drawing/2014/main" id="{7ECB394A-A270-45F2-9D84-4D20DEA52FF7}"/>
                  </a:ext>
                </a:extLst>
              </p:cNvPr>
              <p:cNvSpPr txBox="1"/>
              <p:nvPr/>
            </p:nvSpPr>
            <p:spPr>
              <a:xfrm>
                <a:off x="5126014" y="765778"/>
                <a:ext cx="1276632" cy="193591"/>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18762">
                  <a:spcAft>
                    <a:spcPts val="800"/>
                  </a:spcAft>
                  <a:defRPr/>
                </a:pPr>
                <a:r>
                  <a:rPr lang="en-US" sz="1370" dirty="0">
                    <a:gradFill>
                      <a:gsLst>
                        <a:gs pos="2917">
                          <a:srgbClr val="D2D2D2">
                            <a:lumMod val="50000"/>
                          </a:srgbClr>
                        </a:gs>
                        <a:gs pos="30000">
                          <a:srgbClr val="D2D2D2">
                            <a:lumMod val="50000"/>
                          </a:srgbClr>
                        </a:gs>
                      </a:gsLst>
                      <a:lin ang="5400000" scaled="0"/>
                    </a:gradFill>
                    <a:latin typeface="Segoe UI Semilight"/>
                  </a:rPr>
                  <a:t>Azure Functions</a:t>
                </a:r>
              </a:p>
            </p:txBody>
          </p:sp>
        </p:grpSp>
        <p:pic>
          <p:nvPicPr>
            <p:cNvPr id="137" name="Picture 136">
              <a:extLst>
                <a:ext uri="{FF2B5EF4-FFF2-40B4-BE49-F238E27FC236}">
                  <a16:creationId xmlns:a16="http://schemas.microsoft.com/office/drawing/2014/main" id="{16FCD1E1-A996-45F0-861F-DE9AD610812A}"/>
                </a:ext>
              </a:extLst>
            </p:cNvPr>
            <p:cNvPicPr>
              <a:picLocks noChangeAspect="1"/>
            </p:cNvPicPr>
            <p:nvPr/>
          </p:nvPicPr>
          <p:blipFill>
            <a:blip r:embed="rId7"/>
            <a:stretch>
              <a:fillRect/>
            </a:stretch>
          </p:blipFill>
          <p:spPr>
            <a:xfrm>
              <a:off x="5861820" y="1492387"/>
              <a:ext cx="460795" cy="460795"/>
            </a:xfrm>
            <a:prstGeom prst="rect">
              <a:avLst/>
            </a:prstGeom>
          </p:spPr>
        </p:pic>
      </p:grpSp>
      <p:grpSp>
        <p:nvGrpSpPr>
          <p:cNvPr id="146" name="Group 145">
            <a:extLst>
              <a:ext uri="{FF2B5EF4-FFF2-40B4-BE49-F238E27FC236}">
                <a16:creationId xmlns:a16="http://schemas.microsoft.com/office/drawing/2014/main" id="{90B0D520-EA21-448C-AC15-256A94E4ED4F}"/>
              </a:ext>
            </a:extLst>
          </p:cNvPr>
          <p:cNvGrpSpPr/>
          <p:nvPr/>
        </p:nvGrpSpPr>
        <p:grpSpPr>
          <a:xfrm>
            <a:off x="9011260" y="385454"/>
            <a:ext cx="2990812" cy="2855000"/>
            <a:chOff x="9056629" y="391804"/>
            <a:chExt cx="3051649" cy="2913076"/>
          </a:xfrm>
        </p:grpSpPr>
        <p:sp>
          <p:nvSpPr>
            <p:cNvPr id="147" name="Freeform 9">
              <a:extLst>
                <a:ext uri="{FF2B5EF4-FFF2-40B4-BE49-F238E27FC236}">
                  <a16:creationId xmlns:a16="http://schemas.microsoft.com/office/drawing/2014/main" id="{76CA0BB9-4565-4D49-97BF-4A9293437A7B}"/>
                </a:ext>
              </a:extLst>
            </p:cNvPr>
            <p:cNvSpPr>
              <a:spLocks noChangeAspect="1" noEditPoints="1"/>
            </p:cNvSpPr>
            <p:nvPr/>
          </p:nvSpPr>
          <p:spPr bwMode="black">
            <a:xfrm>
              <a:off x="10706349" y="1679888"/>
              <a:ext cx="1401929" cy="323761"/>
            </a:xfrm>
            <a:custGeom>
              <a:avLst/>
              <a:gdLst>
                <a:gd name="T0" fmla="*/ 1362 w 1718"/>
                <a:gd name="T1" fmla="*/ 209 h 394"/>
                <a:gd name="T2" fmla="*/ 1345 w 1718"/>
                <a:gd name="T3" fmla="*/ 276 h 394"/>
                <a:gd name="T4" fmla="*/ 1531 w 1718"/>
                <a:gd name="T5" fmla="*/ 346 h 394"/>
                <a:gd name="T6" fmla="*/ 1501 w 1718"/>
                <a:gd name="T7" fmla="*/ 202 h 394"/>
                <a:gd name="T8" fmla="*/ 1551 w 1718"/>
                <a:gd name="T9" fmla="*/ 346 h 394"/>
                <a:gd name="T10" fmla="*/ 1519 w 1718"/>
                <a:gd name="T11" fmla="*/ 262 h 394"/>
                <a:gd name="T12" fmla="*/ 1698 w 1718"/>
                <a:gd name="T13" fmla="*/ 235 h 394"/>
                <a:gd name="T14" fmla="*/ 1587 w 1718"/>
                <a:gd name="T15" fmla="*/ 346 h 394"/>
                <a:gd name="T16" fmla="*/ 1651 w 1718"/>
                <a:gd name="T17" fmla="*/ 302 h 394"/>
                <a:gd name="T18" fmla="*/ 503 w 1718"/>
                <a:gd name="T19" fmla="*/ 346 h 394"/>
                <a:gd name="T20" fmla="*/ 482 w 1718"/>
                <a:gd name="T21" fmla="*/ 217 h 394"/>
                <a:gd name="T22" fmla="*/ 1083 w 1718"/>
                <a:gd name="T23" fmla="*/ 220 h 394"/>
                <a:gd name="T24" fmla="*/ 1091 w 1718"/>
                <a:gd name="T25" fmla="*/ 346 h 394"/>
                <a:gd name="T26" fmla="*/ 594 w 1718"/>
                <a:gd name="T27" fmla="*/ 57 h 394"/>
                <a:gd name="T28" fmla="*/ 480 w 1718"/>
                <a:gd name="T29" fmla="*/ 29 h 394"/>
                <a:gd name="T30" fmla="*/ 530 w 1718"/>
                <a:gd name="T31" fmla="*/ 110 h 394"/>
                <a:gd name="T32" fmla="*/ 754 w 1718"/>
                <a:gd name="T33" fmla="*/ 149 h 394"/>
                <a:gd name="T34" fmla="*/ 754 w 1718"/>
                <a:gd name="T35" fmla="*/ 54 h 394"/>
                <a:gd name="T36" fmla="*/ 754 w 1718"/>
                <a:gd name="T37" fmla="*/ 134 h 394"/>
                <a:gd name="T38" fmla="*/ 773 w 1718"/>
                <a:gd name="T39" fmla="*/ 154 h 394"/>
                <a:gd name="T40" fmla="*/ 827 w 1718"/>
                <a:gd name="T41" fmla="*/ 51 h 394"/>
                <a:gd name="T42" fmla="*/ 843 w 1718"/>
                <a:gd name="T43" fmla="*/ 64 h 394"/>
                <a:gd name="T44" fmla="*/ 855 w 1718"/>
                <a:gd name="T45" fmla="*/ 73 h 394"/>
                <a:gd name="T46" fmla="*/ 996 w 1718"/>
                <a:gd name="T47" fmla="*/ 148 h 394"/>
                <a:gd name="T48" fmla="*/ 968 w 1718"/>
                <a:gd name="T49" fmla="*/ 109 h 394"/>
                <a:gd name="T50" fmla="*/ 978 w 1718"/>
                <a:gd name="T51" fmla="*/ 63 h 394"/>
                <a:gd name="T52" fmla="*/ 1118 w 1718"/>
                <a:gd name="T53" fmla="*/ 102 h 394"/>
                <a:gd name="T54" fmla="*/ 1105 w 1718"/>
                <a:gd name="T55" fmla="*/ 63 h 394"/>
                <a:gd name="T56" fmla="*/ 1043 w 1718"/>
                <a:gd name="T57" fmla="*/ 132 h 394"/>
                <a:gd name="T58" fmla="*/ 1157 w 1718"/>
                <a:gd name="T59" fmla="*/ 51 h 394"/>
                <a:gd name="T60" fmla="*/ 1123 w 1718"/>
                <a:gd name="T61" fmla="*/ 65 h 394"/>
                <a:gd name="T62" fmla="*/ 1185 w 1718"/>
                <a:gd name="T63" fmla="*/ 16 h 394"/>
                <a:gd name="T64" fmla="*/ 1198 w 1718"/>
                <a:gd name="T65" fmla="*/ 51 h 394"/>
                <a:gd name="T66" fmla="*/ 1215 w 1718"/>
                <a:gd name="T67" fmla="*/ 123 h 394"/>
                <a:gd name="T68" fmla="*/ 599 w 1718"/>
                <a:gd name="T69" fmla="*/ 394 h 394"/>
                <a:gd name="T70" fmla="*/ 603 w 1718"/>
                <a:gd name="T71" fmla="*/ 243 h 394"/>
                <a:gd name="T72" fmla="*/ 779 w 1718"/>
                <a:gd name="T73" fmla="*/ 346 h 394"/>
                <a:gd name="T74" fmla="*/ 694 w 1718"/>
                <a:gd name="T75" fmla="*/ 346 h 394"/>
                <a:gd name="T76" fmla="*/ 779 w 1718"/>
                <a:gd name="T77" fmla="*/ 283 h 394"/>
                <a:gd name="T78" fmla="*/ 805 w 1718"/>
                <a:gd name="T79" fmla="*/ 340 h 394"/>
                <a:gd name="T80" fmla="*/ 822 w 1718"/>
                <a:gd name="T81" fmla="*/ 244 h 394"/>
                <a:gd name="T82" fmla="*/ 813 w 1718"/>
                <a:gd name="T83" fmla="*/ 317 h 394"/>
                <a:gd name="T84" fmla="*/ 1033 w 1718"/>
                <a:gd name="T85" fmla="*/ 346 h 394"/>
                <a:gd name="T86" fmla="*/ 968 w 1718"/>
                <a:gd name="T87" fmla="*/ 346 h 394"/>
                <a:gd name="T88" fmla="*/ 903 w 1718"/>
                <a:gd name="T89" fmla="*/ 243 h 394"/>
                <a:gd name="T90" fmla="*/ 1015 w 1718"/>
                <a:gd name="T91" fmla="*/ 241 h 394"/>
                <a:gd name="T92" fmla="*/ 1111 w 1718"/>
                <a:gd name="T93" fmla="*/ 297 h 394"/>
                <a:gd name="T94" fmla="*/ 1128 w 1718"/>
                <a:gd name="T95" fmla="*/ 296 h 394"/>
                <a:gd name="T96" fmla="*/ 1226 w 1718"/>
                <a:gd name="T97" fmla="*/ 349 h 394"/>
                <a:gd name="T98" fmla="*/ 1206 w 1718"/>
                <a:gd name="T99" fmla="*/ 288 h 394"/>
                <a:gd name="T100" fmla="*/ 1222 w 1718"/>
                <a:gd name="T101" fmla="*/ 259 h 394"/>
                <a:gd name="T102" fmla="*/ 657 w 1718"/>
                <a:gd name="T103" fmla="*/ 25 h 394"/>
                <a:gd name="T104" fmla="*/ 660 w 1718"/>
                <a:gd name="T105" fmla="*/ 17 h 394"/>
                <a:gd name="T106" fmla="*/ 273 w 1718"/>
                <a:gd name="T107" fmla="*/ 67 h 394"/>
                <a:gd name="T108" fmla="*/ 280 w 1718"/>
                <a:gd name="T109" fmla="*/ 304 h 394"/>
                <a:gd name="T110" fmla="*/ 287 w 1718"/>
                <a:gd name="T111" fmla="*/ 312 h 394"/>
                <a:gd name="T112" fmla="*/ 363 w 1718"/>
                <a:gd name="T113" fmla="*/ 347 h 394"/>
                <a:gd name="T114" fmla="*/ 171 w 1718"/>
                <a:gd name="T115" fmla="*/ 8 h 394"/>
                <a:gd name="T116" fmla="*/ 180 w 1718"/>
                <a:gd name="T117" fmla="*/ 276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8" h="394">
                  <a:moveTo>
                    <a:pt x="1434" y="340"/>
                  </a:moveTo>
                  <a:cubicBezTo>
                    <a:pt x="1424" y="346"/>
                    <a:pt x="1410" y="349"/>
                    <a:pt x="1395" y="349"/>
                  </a:cubicBezTo>
                  <a:cubicBezTo>
                    <a:pt x="1381" y="349"/>
                    <a:pt x="1369" y="346"/>
                    <a:pt x="1359" y="340"/>
                  </a:cubicBezTo>
                  <a:cubicBezTo>
                    <a:pt x="1349" y="334"/>
                    <a:pt x="1341" y="325"/>
                    <a:pt x="1335" y="314"/>
                  </a:cubicBezTo>
                  <a:cubicBezTo>
                    <a:pt x="1330" y="303"/>
                    <a:pt x="1327" y="291"/>
                    <a:pt x="1327" y="277"/>
                  </a:cubicBezTo>
                  <a:cubicBezTo>
                    <a:pt x="1327" y="262"/>
                    <a:pt x="1330" y="249"/>
                    <a:pt x="1336" y="237"/>
                  </a:cubicBezTo>
                  <a:cubicBezTo>
                    <a:pt x="1342" y="225"/>
                    <a:pt x="1351" y="216"/>
                    <a:pt x="1362" y="209"/>
                  </a:cubicBezTo>
                  <a:cubicBezTo>
                    <a:pt x="1374" y="203"/>
                    <a:pt x="1386" y="200"/>
                    <a:pt x="1400" y="200"/>
                  </a:cubicBezTo>
                  <a:cubicBezTo>
                    <a:pt x="1414" y="200"/>
                    <a:pt x="1425" y="202"/>
                    <a:pt x="1434" y="206"/>
                  </a:cubicBezTo>
                  <a:cubicBezTo>
                    <a:pt x="1434" y="223"/>
                    <a:pt x="1434" y="223"/>
                    <a:pt x="1434" y="223"/>
                  </a:cubicBezTo>
                  <a:cubicBezTo>
                    <a:pt x="1424" y="218"/>
                    <a:pt x="1413" y="215"/>
                    <a:pt x="1400" y="215"/>
                  </a:cubicBezTo>
                  <a:cubicBezTo>
                    <a:pt x="1389" y="215"/>
                    <a:pt x="1380" y="217"/>
                    <a:pt x="1371" y="222"/>
                  </a:cubicBezTo>
                  <a:cubicBezTo>
                    <a:pt x="1363" y="227"/>
                    <a:pt x="1356" y="235"/>
                    <a:pt x="1352" y="244"/>
                  </a:cubicBezTo>
                  <a:cubicBezTo>
                    <a:pt x="1347" y="253"/>
                    <a:pt x="1345" y="264"/>
                    <a:pt x="1345" y="276"/>
                  </a:cubicBezTo>
                  <a:cubicBezTo>
                    <a:pt x="1345" y="287"/>
                    <a:pt x="1347" y="297"/>
                    <a:pt x="1351" y="306"/>
                  </a:cubicBezTo>
                  <a:cubicBezTo>
                    <a:pt x="1355" y="315"/>
                    <a:pt x="1362" y="321"/>
                    <a:pt x="1370" y="326"/>
                  </a:cubicBezTo>
                  <a:cubicBezTo>
                    <a:pt x="1378" y="331"/>
                    <a:pt x="1387" y="333"/>
                    <a:pt x="1397" y="333"/>
                  </a:cubicBezTo>
                  <a:cubicBezTo>
                    <a:pt x="1411" y="333"/>
                    <a:pt x="1424" y="330"/>
                    <a:pt x="1434" y="324"/>
                  </a:cubicBezTo>
                  <a:lnTo>
                    <a:pt x="1434" y="340"/>
                  </a:lnTo>
                  <a:close/>
                  <a:moveTo>
                    <a:pt x="1551" y="346"/>
                  </a:moveTo>
                  <a:cubicBezTo>
                    <a:pt x="1531" y="346"/>
                    <a:pt x="1531" y="346"/>
                    <a:pt x="1531" y="346"/>
                  </a:cubicBezTo>
                  <a:cubicBezTo>
                    <a:pt x="1512" y="303"/>
                    <a:pt x="1512" y="303"/>
                    <a:pt x="1512" y="303"/>
                  </a:cubicBezTo>
                  <a:cubicBezTo>
                    <a:pt x="1506" y="291"/>
                    <a:pt x="1499" y="285"/>
                    <a:pt x="1490" y="285"/>
                  </a:cubicBezTo>
                  <a:cubicBezTo>
                    <a:pt x="1475" y="285"/>
                    <a:pt x="1475" y="285"/>
                    <a:pt x="1475" y="285"/>
                  </a:cubicBezTo>
                  <a:cubicBezTo>
                    <a:pt x="1475" y="346"/>
                    <a:pt x="1475" y="346"/>
                    <a:pt x="1475" y="346"/>
                  </a:cubicBezTo>
                  <a:cubicBezTo>
                    <a:pt x="1458" y="346"/>
                    <a:pt x="1458" y="346"/>
                    <a:pt x="1458" y="346"/>
                  </a:cubicBezTo>
                  <a:cubicBezTo>
                    <a:pt x="1458" y="202"/>
                    <a:pt x="1458" y="202"/>
                    <a:pt x="1458" y="202"/>
                  </a:cubicBezTo>
                  <a:cubicBezTo>
                    <a:pt x="1501" y="202"/>
                    <a:pt x="1501" y="202"/>
                    <a:pt x="1501" y="202"/>
                  </a:cubicBezTo>
                  <a:cubicBezTo>
                    <a:pt x="1515" y="202"/>
                    <a:pt x="1526" y="205"/>
                    <a:pt x="1533" y="212"/>
                  </a:cubicBezTo>
                  <a:cubicBezTo>
                    <a:pt x="1541" y="219"/>
                    <a:pt x="1545" y="229"/>
                    <a:pt x="1545" y="240"/>
                  </a:cubicBezTo>
                  <a:cubicBezTo>
                    <a:pt x="1545" y="251"/>
                    <a:pt x="1542" y="259"/>
                    <a:pt x="1536" y="266"/>
                  </a:cubicBezTo>
                  <a:cubicBezTo>
                    <a:pt x="1530" y="273"/>
                    <a:pt x="1523" y="278"/>
                    <a:pt x="1513" y="280"/>
                  </a:cubicBezTo>
                  <a:cubicBezTo>
                    <a:pt x="1513" y="281"/>
                    <a:pt x="1513" y="281"/>
                    <a:pt x="1513" y="281"/>
                  </a:cubicBezTo>
                  <a:cubicBezTo>
                    <a:pt x="1518" y="283"/>
                    <a:pt x="1523" y="288"/>
                    <a:pt x="1528" y="298"/>
                  </a:cubicBezTo>
                  <a:lnTo>
                    <a:pt x="1551" y="346"/>
                  </a:lnTo>
                  <a:close/>
                  <a:moveTo>
                    <a:pt x="1527" y="242"/>
                  </a:moveTo>
                  <a:cubicBezTo>
                    <a:pt x="1527" y="234"/>
                    <a:pt x="1525" y="228"/>
                    <a:pt x="1520" y="224"/>
                  </a:cubicBezTo>
                  <a:cubicBezTo>
                    <a:pt x="1515" y="219"/>
                    <a:pt x="1508" y="217"/>
                    <a:pt x="1498" y="217"/>
                  </a:cubicBezTo>
                  <a:cubicBezTo>
                    <a:pt x="1475" y="217"/>
                    <a:pt x="1475" y="217"/>
                    <a:pt x="1475" y="217"/>
                  </a:cubicBezTo>
                  <a:cubicBezTo>
                    <a:pt x="1475" y="270"/>
                    <a:pt x="1475" y="270"/>
                    <a:pt x="1475" y="270"/>
                  </a:cubicBezTo>
                  <a:cubicBezTo>
                    <a:pt x="1497" y="270"/>
                    <a:pt x="1497" y="270"/>
                    <a:pt x="1497" y="270"/>
                  </a:cubicBezTo>
                  <a:cubicBezTo>
                    <a:pt x="1506" y="270"/>
                    <a:pt x="1513" y="267"/>
                    <a:pt x="1519" y="262"/>
                  </a:cubicBezTo>
                  <a:cubicBezTo>
                    <a:pt x="1525" y="257"/>
                    <a:pt x="1527" y="250"/>
                    <a:pt x="1527" y="242"/>
                  </a:cubicBezTo>
                  <a:close/>
                  <a:moveTo>
                    <a:pt x="1718" y="346"/>
                  </a:moveTo>
                  <a:cubicBezTo>
                    <a:pt x="1701" y="346"/>
                    <a:pt x="1701" y="346"/>
                    <a:pt x="1701" y="346"/>
                  </a:cubicBezTo>
                  <a:cubicBezTo>
                    <a:pt x="1701" y="249"/>
                    <a:pt x="1701" y="249"/>
                    <a:pt x="1701" y="249"/>
                  </a:cubicBezTo>
                  <a:cubicBezTo>
                    <a:pt x="1701" y="242"/>
                    <a:pt x="1701" y="232"/>
                    <a:pt x="1702" y="221"/>
                  </a:cubicBezTo>
                  <a:cubicBezTo>
                    <a:pt x="1702" y="221"/>
                    <a:pt x="1702" y="221"/>
                    <a:pt x="1702" y="221"/>
                  </a:cubicBezTo>
                  <a:cubicBezTo>
                    <a:pt x="1700" y="228"/>
                    <a:pt x="1699" y="233"/>
                    <a:pt x="1698" y="235"/>
                  </a:cubicBezTo>
                  <a:cubicBezTo>
                    <a:pt x="1648" y="346"/>
                    <a:pt x="1648" y="346"/>
                    <a:pt x="1648" y="346"/>
                  </a:cubicBezTo>
                  <a:cubicBezTo>
                    <a:pt x="1640" y="346"/>
                    <a:pt x="1640" y="346"/>
                    <a:pt x="1640" y="346"/>
                  </a:cubicBezTo>
                  <a:cubicBezTo>
                    <a:pt x="1591" y="236"/>
                    <a:pt x="1591" y="236"/>
                    <a:pt x="1591" y="236"/>
                  </a:cubicBezTo>
                  <a:cubicBezTo>
                    <a:pt x="1590" y="233"/>
                    <a:pt x="1588" y="228"/>
                    <a:pt x="1587" y="221"/>
                  </a:cubicBezTo>
                  <a:cubicBezTo>
                    <a:pt x="1586" y="221"/>
                    <a:pt x="1586" y="221"/>
                    <a:pt x="1586" y="221"/>
                  </a:cubicBezTo>
                  <a:cubicBezTo>
                    <a:pt x="1587" y="227"/>
                    <a:pt x="1587" y="237"/>
                    <a:pt x="1587" y="250"/>
                  </a:cubicBezTo>
                  <a:cubicBezTo>
                    <a:pt x="1587" y="346"/>
                    <a:pt x="1587" y="346"/>
                    <a:pt x="1587" y="346"/>
                  </a:cubicBezTo>
                  <a:cubicBezTo>
                    <a:pt x="1571" y="346"/>
                    <a:pt x="1571" y="346"/>
                    <a:pt x="1571" y="346"/>
                  </a:cubicBezTo>
                  <a:cubicBezTo>
                    <a:pt x="1571" y="202"/>
                    <a:pt x="1571" y="202"/>
                    <a:pt x="1571" y="202"/>
                  </a:cubicBezTo>
                  <a:cubicBezTo>
                    <a:pt x="1593" y="202"/>
                    <a:pt x="1593" y="202"/>
                    <a:pt x="1593" y="202"/>
                  </a:cubicBezTo>
                  <a:cubicBezTo>
                    <a:pt x="1637" y="302"/>
                    <a:pt x="1637" y="302"/>
                    <a:pt x="1637" y="302"/>
                  </a:cubicBezTo>
                  <a:cubicBezTo>
                    <a:pt x="1641" y="310"/>
                    <a:pt x="1643" y="316"/>
                    <a:pt x="1644" y="320"/>
                  </a:cubicBezTo>
                  <a:cubicBezTo>
                    <a:pt x="1645" y="320"/>
                    <a:pt x="1645" y="320"/>
                    <a:pt x="1645" y="320"/>
                  </a:cubicBezTo>
                  <a:cubicBezTo>
                    <a:pt x="1648" y="310"/>
                    <a:pt x="1650" y="305"/>
                    <a:pt x="1651" y="302"/>
                  </a:cubicBezTo>
                  <a:cubicBezTo>
                    <a:pt x="1697" y="202"/>
                    <a:pt x="1697" y="202"/>
                    <a:pt x="1697" y="202"/>
                  </a:cubicBezTo>
                  <a:cubicBezTo>
                    <a:pt x="1718" y="202"/>
                    <a:pt x="1718" y="202"/>
                    <a:pt x="1718" y="202"/>
                  </a:cubicBezTo>
                  <a:lnTo>
                    <a:pt x="1718" y="346"/>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78D7"/>
            </a:solidFill>
            <a:ln>
              <a:noFill/>
            </a:ln>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23">
                <a:defRPr/>
              </a:pPr>
              <a:endParaRPr lang="en-US" sz="1729" kern="0" dirty="0">
                <a:solidFill>
                  <a:srgbClr val="505050"/>
                </a:solidFill>
                <a:latin typeface="Segoe UI Semilight"/>
              </a:endParaRPr>
            </a:p>
          </p:txBody>
        </p:sp>
        <p:cxnSp>
          <p:nvCxnSpPr>
            <p:cNvPr id="148" name="Straight Connector 147">
              <a:extLst>
                <a:ext uri="{FF2B5EF4-FFF2-40B4-BE49-F238E27FC236}">
                  <a16:creationId xmlns:a16="http://schemas.microsoft.com/office/drawing/2014/main" id="{134E7F71-30A1-4E3B-B7C0-DC46D671C568}"/>
                </a:ext>
              </a:extLst>
            </p:cNvPr>
            <p:cNvCxnSpPr/>
            <p:nvPr/>
          </p:nvCxnSpPr>
          <p:spPr>
            <a:xfrm flipH="1" flipV="1">
              <a:off x="9866092" y="3158178"/>
              <a:ext cx="744952" cy="1"/>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149" name="Group 148">
              <a:extLst>
                <a:ext uri="{FF2B5EF4-FFF2-40B4-BE49-F238E27FC236}">
                  <a16:creationId xmlns:a16="http://schemas.microsoft.com/office/drawing/2014/main" id="{0AB7B7A4-2631-4150-9A51-E83127FB415E}"/>
                </a:ext>
              </a:extLst>
            </p:cNvPr>
            <p:cNvGrpSpPr/>
            <p:nvPr/>
          </p:nvGrpSpPr>
          <p:grpSpPr>
            <a:xfrm>
              <a:off x="9056629" y="391804"/>
              <a:ext cx="3037277" cy="2913076"/>
              <a:chOff x="9024219" y="930596"/>
              <a:chExt cx="3037277" cy="2913076"/>
            </a:xfrm>
          </p:grpSpPr>
          <p:grpSp>
            <p:nvGrpSpPr>
              <p:cNvPr id="151" name="Group 150">
                <a:extLst>
                  <a:ext uri="{FF2B5EF4-FFF2-40B4-BE49-F238E27FC236}">
                    <a16:creationId xmlns:a16="http://schemas.microsoft.com/office/drawing/2014/main" id="{066C3A5C-ADA7-43AC-9573-9B7AE6E8AD63}"/>
                  </a:ext>
                </a:extLst>
              </p:cNvPr>
              <p:cNvGrpSpPr/>
              <p:nvPr/>
            </p:nvGrpSpPr>
            <p:grpSpPr>
              <a:xfrm>
                <a:off x="9812122" y="930596"/>
                <a:ext cx="2249374" cy="2913076"/>
                <a:chOff x="9812122" y="930596"/>
                <a:chExt cx="2249374" cy="2913076"/>
              </a:xfrm>
            </p:grpSpPr>
            <p:grpSp>
              <p:nvGrpSpPr>
                <p:cNvPr id="153" name="Group 152">
                  <a:extLst>
                    <a:ext uri="{FF2B5EF4-FFF2-40B4-BE49-F238E27FC236}">
                      <a16:creationId xmlns:a16="http://schemas.microsoft.com/office/drawing/2014/main" id="{E8328E27-9B5A-421B-BF4D-15280BF91D25}"/>
                    </a:ext>
                  </a:extLst>
                </p:cNvPr>
                <p:cNvGrpSpPr/>
                <p:nvPr/>
              </p:nvGrpSpPr>
              <p:grpSpPr>
                <a:xfrm>
                  <a:off x="9812122" y="1232400"/>
                  <a:ext cx="769117" cy="2477270"/>
                  <a:chOff x="9626968" y="1409292"/>
                  <a:chExt cx="769117" cy="2477270"/>
                </a:xfrm>
              </p:grpSpPr>
              <p:cxnSp>
                <p:nvCxnSpPr>
                  <p:cNvPr id="159" name="Straight Connector 158">
                    <a:extLst>
                      <a:ext uri="{FF2B5EF4-FFF2-40B4-BE49-F238E27FC236}">
                        <a16:creationId xmlns:a16="http://schemas.microsoft.com/office/drawing/2014/main" id="{DF0246C2-90D0-4D0B-A5B9-BE3C00FF3401}"/>
                      </a:ext>
                    </a:extLst>
                  </p:cNvPr>
                  <p:cNvCxnSpPr>
                    <a:cxnSpLocks/>
                  </p:cNvCxnSpPr>
                  <p:nvPr/>
                </p:nvCxnSpPr>
                <p:spPr>
                  <a:xfrm flipV="1">
                    <a:off x="9651977" y="2038399"/>
                    <a:ext cx="690737" cy="1"/>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60" name="Straight Connector 159">
                    <a:extLst>
                      <a:ext uri="{FF2B5EF4-FFF2-40B4-BE49-F238E27FC236}">
                        <a16:creationId xmlns:a16="http://schemas.microsoft.com/office/drawing/2014/main" id="{0B3A98A3-EE61-4440-A5B1-75598C0CB720}"/>
                      </a:ext>
                    </a:extLst>
                  </p:cNvPr>
                  <p:cNvCxnSpPr/>
                  <p:nvPr/>
                </p:nvCxnSpPr>
                <p:spPr>
                  <a:xfrm>
                    <a:off x="9645330" y="1409292"/>
                    <a:ext cx="0" cy="247727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61" name="Straight Connector 160">
                    <a:extLst>
                      <a:ext uri="{FF2B5EF4-FFF2-40B4-BE49-F238E27FC236}">
                        <a16:creationId xmlns:a16="http://schemas.microsoft.com/office/drawing/2014/main" id="{7D2DA004-3BA5-4DCA-97BC-BA3F0178DF97}"/>
                      </a:ext>
                    </a:extLst>
                  </p:cNvPr>
                  <p:cNvCxnSpPr/>
                  <p:nvPr/>
                </p:nvCxnSpPr>
                <p:spPr>
                  <a:xfrm flipH="1">
                    <a:off x="9626968" y="140929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62" name="Straight Connector 161">
                    <a:extLst>
                      <a:ext uri="{FF2B5EF4-FFF2-40B4-BE49-F238E27FC236}">
                        <a16:creationId xmlns:a16="http://schemas.microsoft.com/office/drawing/2014/main" id="{F3A60ECA-5FC9-480D-AAF0-7FC95B9E07E7}"/>
                      </a:ext>
                    </a:extLst>
                  </p:cNvPr>
                  <p:cNvCxnSpPr/>
                  <p:nvPr/>
                </p:nvCxnSpPr>
                <p:spPr>
                  <a:xfrm flipH="1">
                    <a:off x="9626968" y="2480575"/>
                    <a:ext cx="769116"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154" name="Group 153">
                  <a:extLst>
                    <a:ext uri="{FF2B5EF4-FFF2-40B4-BE49-F238E27FC236}">
                      <a16:creationId xmlns:a16="http://schemas.microsoft.com/office/drawing/2014/main" id="{6DCF142B-44D7-49CE-A217-51EA9CB225ED}"/>
                    </a:ext>
                  </a:extLst>
                </p:cNvPr>
                <p:cNvGrpSpPr/>
                <p:nvPr/>
              </p:nvGrpSpPr>
              <p:grpSpPr>
                <a:xfrm>
                  <a:off x="10613495" y="930596"/>
                  <a:ext cx="1448001" cy="2913076"/>
                  <a:chOff x="10631455" y="1333710"/>
                  <a:chExt cx="1448001" cy="2913076"/>
                </a:xfrm>
              </p:grpSpPr>
              <p:grpSp>
                <p:nvGrpSpPr>
                  <p:cNvPr id="155" name="Group 154">
                    <a:extLst>
                      <a:ext uri="{FF2B5EF4-FFF2-40B4-BE49-F238E27FC236}">
                        <a16:creationId xmlns:a16="http://schemas.microsoft.com/office/drawing/2014/main" id="{C56AB1A3-28E9-488E-96F9-42071A2221F6}"/>
                      </a:ext>
                    </a:extLst>
                  </p:cNvPr>
                  <p:cNvGrpSpPr/>
                  <p:nvPr/>
                </p:nvGrpSpPr>
                <p:grpSpPr>
                  <a:xfrm>
                    <a:off x="10631455" y="1805272"/>
                    <a:ext cx="1448001" cy="2441514"/>
                    <a:chOff x="10428341" y="1541115"/>
                    <a:chExt cx="1448001" cy="2441514"/>
                  </a:xfrm>
                </p:grpSpPr>
                <p:pic>
                  <p:nvPicPr>
                    <p:cNvPr id="157" name="Picture 156">
                      <a:extLst>
                        <a:ext uri="{FF2B5EF4-FFF2-40B4-BE49-F238E27FC236}">
                          <a16:creationId xmlns:a16="http://schemas.microsoft.com/office/drawing/2014/main" id="{8D9F7CDF-7BC5-4E8C-BCFF-9DEF7347AA94}"/>
                        </a:ext>
                      </a:extLst>
                    </p:cNvPr>
                    <p:cNvPicPr>
                      <a:picLocks noChangeAspect="1"/>
                    </p:cNvPicPr>
                    <p:nvPr/>
                  </p:nvPicPr>
                  <p:blipFill>
                    <a:blip r:embed="rId8"/>
                    <a:stretch>
                      <a:fillRect/>
                    </a:stretch>
                  </p:blipFill>
                  <p:spPr>
                    <a:xfrm>
                      <a:off x="10615401" y="3609519"/>
                      <a:ext cx="681038" cy="373110"/>
                    </a:xfrm>
                    <a:prstGeom prst="rect">
                      <a:avLst/>
                    </a:prstGeom>
                  </p:spPr>
                </p:pic>
                <p:pic>
                  <p:nvPicPr>
                    <p:cNvPr id="158" name="Picture 157">
                      <a:extLst>
                        <a:ext uri="{FF2B5EF4-FFF2-40B4-BE49-F238E27FC236}">
                          <a16:creationId xmlns:a16="http://schemas.microsoft.com/office/drawing/2014/main" id="{9682099D-E2E9-4925-A933-746F9161A452}"/>
                        </a:ext>
                      </a:extLst>
                    </p:cNvPr>
                    <p:cNvPicPr>
                      <a:picLocks noChangeAspect="1"/>
                    </p:cNvPicPr>
                    <p:nvPr/>
                  </p:nvPicPr>
                  <p:blipFill>
                    <a:blip r:embed="rId9">
                      <a:duotone>
                        <a:srgbClr val="0078D7">
                          <a:shade val="45000"/>
                          <a:satMod val="135000"/>
                        </a:srgbClr>
                        <a:prstClr val="white"/>
                      </a:duotone>
                      <a:extLst>
                        <a:ext uri="{BEBA8EAE-BF5A-486C-A8C5-ECC9F3942E4B}">
                          <a14:imgProps xmlns:a14="http://schemas.microsoft.com/office/drawing/2010/main">
                            <a14:imgLayer r:embed="rId10">
                              <a14:imgEffect>
                                <a14:colorTemperature colorTemp="7200"/>
                              </a14:imgEffect>
                              <a14:imgEffect>
                                <a14:saturation sat="234000"/>
                              </a14:imgEffect>
                            </a14:imgLayer>
                          </a14:imgProps>
                        </a:ext>
                      </a:extLst>
                    </a:blip>
                    <a:stretch>
                      <a:fillRect/>
                    </a:stretch>
                  </p:blipFill>
                  <p:spPr>
                    <a:xfrm>
                      <a:off x="10428341" y="1541115"/>
                      <a:ext cx="1448001" cy="943848"/>
                    </a:xfrm>
                    <a:prstGeom prst="rect">
                      <a:avLst/>
                    </a:prstGeom>
                    <a:noFill/>
                  </p:spPr>
                </p:pic>
              </p:grpSp>
              <p:pic>
                <p:nvPicPr>
                  <p:cNvPr id="156" name="Picture 155">
                    <a:extLst>
                      <a:ext uri="{FF2B5EF4-FFF2-40B4-BE49-F238E27FC236}">
                        <a16:creationId xmlns:a16="http://schemas.microsoft.com/office/drawing/2014/main" id="{581B5F38-7EFD-497A-95C4-BBF881ED8FA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808416" y="1333710"/>
                    <a:ext cx="673820" cy="673820"/>
                  </a:xfrm>
                  <a:prstGeom prst="rect">
                    <a:avLst/>
                  </a:prstGeom>
                </p:spPr>
              </p:pic>
            </p:grpSp>
          </p:grpSp>
          <p:cxnSp>
            <p:nvCxnSpPr>
              <p:cNvPr id="152" name="Straight Connector 151">
                <a:extLst>
                  <a:ext uri="{FF2B5EF4-FFF2-40B4-BE49-F238E27FC236}">
                    <a16:creationId xmlns:a16="http://schemas.microsoft.com/office/drawing/2014/main" id="{703CE7DB-7EEC-4F1E-AF6D-2BF97FA2855E}"/>
                  </a:ext>
                </a:extLst>
              </p:cNvPr>
              <p:cNvCxnSpPr/>
              <p:nvPr/>
            </p:nvCxnSpPr>
            <p:spPr>
              <a:xfrm>
                <a:off x="9024219" y="2476342"/>
                <a:ext cx="806265" cy="0"/>
              </a:xfrm>
              <a:prstGeom prst="line">
                <a:avLst/>
              </a:prstGeom>
              <a:noFill/>
              <a:ln w="38100" cap="flat" cmpd="sng" algn="ctr">
                <a:solidFill>
                  <a:srgbClr val="353535">
                    <a:lumMod val="40000"/>
                    <a:lumOff val="60000"/>
                  </a:srgbClr>
                </a:solidFill>
                <a:prstDash val="solid"/>
                <a:headEnd type="none"/>
                <a:tailEnd type="none"/>
              </a:ln>
              <a:effectLst/>
            </p:spPr>
          </p:cxnSp>
        </p:grpSp>
        <p:cxnSp>
          <p:nvCxnSpPr>
            <p:cNvPr id="150" name="Straight Connector 149">
              <a:extLst>
                <a:ext uri="{FF2B5EF4-FFF2-40B4-BE49-F238E27FC236}">
                  <a16:creationId xmlns:a16="http://schemas.microsoft.com/office/drawing/2014/main" id="{1C69806F-51DE-4069-8586-4BDF66D7A796}"/>
                </a:ext>
              </a:extLst>
            </p:cNvPr>
            <p:cNvCxnSpPr/>
            <p:nvPr/>
          </p:nvCxnSpPr>
          <p:spPr>
            <a:xfrm flipH="1" flipV="1">
              <a:off x="9885281" y="2428560"/>
              <a:ext cx="744952" cy="1"/>
            </a:xfrm>
            <a:prstGeom prst="line">
              <a:avLst/>
            </a:prstGeom>
            <a:noFill/>
            <a:ln w="38100" cap="flat" cmpd="sng" algn="ctr">
              <a:solidFill>
                <a:srgbClr val="353535">
                  <a:lumMod val="40000"/>
                  <a:lumOff val="60000"/>
                </a:srgbClr>
              </a:solidFill>
              <a:prstDash val="solid"/>
              <a:headEnd type="none"/>
              <a:tailEnd type="none"/>
            </a:ln>
            <a:effectLst/>
          </p:spPr>
        </p:cxnSp>
      </p:grpSp>
      <p:pic>
        <p:nvPicPr>
          <p:cNvPr id="163" name="Picture 162">
            <a:extLst>
              <a:ext uri="{FF2B5EF4-FFF2-40B4-BE49-F238E27FC236}">
                <a16:creationId xmlns:a16="http://schemas.microsoft.com/office/drawing/2014/main" id="{1EDC222D-85A0-499C-8A3C-6344F208660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80682" y="1622859"/>
            <a:ext cx="702017" cy="702017"/>
          </a:xfrm>
          <a:prstGeom prst="rect">
            <a:avLst/>
          </a:prstGeom>
        </p:spPr>
      </p:pic>
      <p:pic>
        <p:nvPicPr>
          <p:cNvPr id="164" name="Picture 4" descr="Image result for salesforce logo">
            <a:extLst>
              <a:ext uri="{FF2B5EF4-FFF2-40B4-BE49-F238E27FC236}">
                <a16:creationId xmlns:a16="http://schemas.microsoft.com/office/drawing/2014/main" id="{DEA7DBFA-F483-42BE-83C2-2CF02AC3D62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51363"/>
          <a:stretch/>
        </p:blipFill>
        <p:spPr bwMode="auto">
          <a:xfrm>
            <a:off x="10704713" y="2092700"/>
            <a:ext cx="798496" cy="550318"/>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a:extLst>
              <a:ext uri="{FF2B5EF4-FFF2-40B4-BE49-F238E27FC236}">
                <a16:creationId xmlns:a16="http://schemas.microsoft.com/office/drawing/2014/main" id="{657FACD3-08CB-4A67-81AA-C437D7577BAE}"/>
              </a:ext>
            </a:extLst>
          </p:cNvPr>
          <p:cNvPicPr>
            <a:picLocks noChangeAspect="1"/>
          </p:cNvPicPr>
          <p:nvPr/>
        </p:nvPicPr>
        <p:blipFill>
          <a:blip r:embed="rId14"/>
          <a:stretch>
            <a:fillRect/>
          </a:stretch>
        </p:blipFill>
        <p:spPr>
          <a:xfrm>
            <a:off x="6925918" y="5612577"/>
            <a:ext cx="670399" cy="341745"/>
          </a:xfrm>
          <a:prstGeom prst="rect">
            <a:avLst/>
          </a:prstGeom>
        </p:spPr>
      </p:pic>
      <p:sp>
        <p:nvSpPr>
          <p:cNvPr id="166" name="TextBox 165">
            <a:extLst>
              <a:ext uri="{FF2B5EF4-FFF2-40B4-BE49-F238E27FC236}">
                <a16:creationId xmlns:a16="http://schemas.microsoft.com/office/drawing/2014/main" id="{686DE66B-6154-4EF1-9044-73D71CB9E31C}"/>
              </a:ext>
            </a:extLst>
          </p:cNvPr>
          <p:cNvSpPr txBox="1"/>
          <p:nvPr/>
        </p:nvSpPr>
        <p:spPr>
          <a:xfrm>
            <a:off x="10534687" y="6067765"/>
            <a:ext cx="461518" cy="276999"/>
          </a:xfrm>
          <a:prstGeom prst="rect">
            <a:avLst/>
          </a:prstGeom>
          <a:noFill/>
        </p:spPr>
        <p:txBody>
          <a:bodyPr wrap="square" lIns="0" tIns="0" rIns="0" bIns="0" rtlCol="0">
            <a:spAutoFit/>
          </a:bodyPr>
          <a:lstStyle/>
          <a:p>
            <a:pPr defTabSz="913989">
              <a:lnSpc>
                <a:spcPct val="90000"/>
              </a:lnSpc>
              <a:spcAft>
                <a:spcPts val="600"/>
              </a:spcAft>
              <a:defRPr/>
            </a:pPr>
            <a:r>
              <a:rPr lang="en-US" sz="1000" kern="0">
                <a:gradFill>
                  <a:gsLst>
                    <a:gs pos="2917">
                      <a:srgbClr val="D2D2D2">
                        <a:lumMod val="50000"/>
                      </a:srgbClr>
                    </a:gs>
                    <a:gs pos="30000">
                      <a:srgbClr val="D2D2D2">
                        <a:lumMod val="50000"/>
                      </a:srgbClr>
                    </a:gs>
                  </a:gsLst>
                  <a:lin ang="5400000" scaled="0"/>
                </a:gradFill>
                <a:latin typeface="Segoe UI Semilight"/>
              </a:rPr>
              <a:t>BizTalk</a:t>
            </a:r>
            <a:br>
              <a:rPr lang="en-US" sz="1000" kern="0">
                <a:gradFill>
                  <a:gsLst>
                    <a:gs pos="2917">
                      <a:srgbClr val="D2D2D2">
                        <a:lumMod val="50000"/>
                      </a:srgbClr>
                    </a:gs>
                    <a:gs pos="30000">
                      <a:srgbClr val="D2D2D2">
                        <a:lumMod val="50000"/>
                      </a:srgbClr>
                    </a:gs>
                  </a:gsLst>
                  <a:lin ang="5400000" scaled="0"/>
                </a:gradFill>
                <a:latin typeface="Segoe UI Semilight"/>
              </a:rPr>
            </a:br>
            <a:r>
              <a:rPr lang="en-US" sz="1000" kern="0">
                <a:gradFill>
                  <a:gsLst>
                    <a:gs pos="2917">
                      <a:srgbClr val="D2D2D2">
                        <a:lumMod val="50000"/>
                      </a:srgbClr>
                    </a:gs>
                    <a:gs pos="30000">
                      <a:srgbClr val="D2D2D2">
                        <a:lumMod val="50000"/>
                      </a:srgbClr>
                    </a:gs>
                  </a:gsLst>
                  <a:lin ang="5400000" scaled="0"/>
                </a:gradFill>
                <a:latin typeface="Segoe UI Semilight"/>
              </a:rPr>
              <a:t>Server</a:t>
            </a:r>
          </a:p>
        </p:txBody>
      </p:sp>
      <p:grpSp>
        <p:nvGrpSpPr>
          <p:cNvPr id="167" name="Group 166">
            <a:extLst>
              <a:ext uri="{FF2B5EF4-FFF2-40B4-BE49-F238E27FC236}">
                <a16:creationId xmlns:a16="http://schemas.microsoft.com/office/drawing/2014/main" id="{96FBF2B1-564F-4219-A70C-B4613FFCE564}"/>
              </a:ext>
            </a:extLst>
          </p:cNvPr>
          <p:cNvGrpSpPr/>
          <p:nvPr/>
        </p:nvGrpSpPr>
        <p:grpSpPr>
          <a:xfrm>
            <a:off x="9259577" y="5484716"/>
            <a:ext cx="2692137" cy="959396"/>
            <a:chOff x="9188038" y="4908551"/>
            <a:chExt cx="2608676" cy="959805"/>
          </a:xfrm>
        </p:grpSpPr>
        <p:pic>
          <p:nvPicPr>
            <p:cNvPr id="168" name="Picture 167">
              <a:extLst>
                <a:ext uri="{FF2B5EF4-FFF2-40B4-BE49-F238E27FC236}">
                  <a16:creationId xmlns:a16="http://schemas.microsoft.com/office/drawing/2014/main" id="{3AEC09AB-C066-48E6-81FB-CFD6EDA695A3}"/>
                </a:ext>
              </a:extLst>
            </p:cNvPr>
            <p:cNvPicPr>
              <a:picLocks noChangeAspect="1"/>
            </p:cNvPicPr>
            <p:nvPr/>
          </p:nvPicPr>
          <p:blipFill>
            <a:blip r:embed="rId15"/>
            <a:stretch>
              <a:fillRect/>
            </a:stretch>
          </p:blipFill>
          <p:spPr>
            <a:xfrm>
              <a:off x="9536698" y="5636481"/>
              <a:ext cx="597320" cy="150544"/>
            </a:xfrm>
            <a:prstGeom prst="rect">
              <a:avLst/>
            </a:prstGeom>
          </p:spPr>
        </p:pic>
        <p:pic>
          <p:nvPicPr>
            <p:cNvPr id="169" name="Picture 168">
              <a:extLst>
                <a:ext uri="{FF2B5EF4-FFF2-40B4-BE49-F238E27FC236}">
                  <a16:creationId xmlns:a16="http://schemas.microsoft.com/office/drawing/2014/main" id="{FA546420-1DC6-41F6-A158-5C2F383E5A33}"/>
                </a:ext>
              </a:extLst>
            </p:cNvPr>
            <p:cNvPicPr>
              <a:picLocks noChangeAspect="1"/>
            </p:cNvPicPr>
            <p:nvPr/>
          </p:nvPicPr>
          <p:blipFill>
            <a:blip r:embed="rId16"/>
            <a:stretch>
              <a:fillRect/>
            </a:stretch>
          </p:blipFill>
          <p:spPr>
            <a:xfrm>
              <a:off x="11073363" y="4984122"/>
              <a:ext cx="603851" cy="93762"/>
            </a:xfrm>
            <a:prstGeom prst="rect">
              <a:avLst/>
            </a:prstGeom>
          </p:spPr>
        </p:pic>
        <p:grpSp>
          <p:nvGrpSpPr>
            <p:cNvPr id="170" name="Group 169">
              <a:extLst>
                <a:ext uri="{FF2B5EF4-FFF2-40B4-BE49-F238E27FC236}">
                  <a16:creationId xmlns:a16="http://schemas.microsoft.com/office/drawing/2014/main" id="{F82B478E-B7BC-4198-A9D7-F67F2C4408A0}"/>
                </a:ext>
              </a:extLst>
            </p:cNvPr>
            <p:cNvGrpSpPr/>
            <p:nvPr/>
          </p:nvGrpSpPr>
          <p:grpSpPr>
            <a:xfrm>
              <a:off x="10176085" y="5139169"/>
              <a:ext cx="200019" cy="539806"/>
              <a:chOff x="7258847" y="5219926"/>
              <a:chExt cx="665292" cy="979277"/>
            </a:xfrm>
          </p:grpSpPr>
          <p:cxnSp>
            <p:nvCxnSpPr>
              <p:cNvPr id="176" name="Straight Connector 175">
                <a:extLst>
                  <a:ext uri="{FF2B5EF4-FFF2-40B4-BE49-F238E27FC236}">
                    <a16:creationId xmlns:a16="http://schemas.microsoft.com/office/drawing/2014/main" id="{E80D02F3-5C44-4A61-AED0-4F4B8F812614}"/>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177" name="Straight Connector 176">
                <a:extLst>
                  <a:ext uri="{FF2B5EF4-FFF2-40B4-BE49-F238E27FC236}">
                    <a16:creationId xmlns:a16="http://schemas.microsoft.com/office/drawing/2014/main" id="{04FE723A-A7B4-4213-8C9C-16341AE41825}"/>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171" name="Rectangle 170">
              <a:extLst>
                <a:ext uri="{FF2B5EF4-FFF2-40B4-BE49-F238E27FC236}">
                  <a16:creationId xmlns:a16="http://schemas.microsoft.com/office/drawing/2014/main" id="{D5924115-9E71-4909-8282-07F3FF44B383}"/>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205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Freeform 5">
              <a:extLst>
                <a:ext uri="{FF2B5EF4-FFF2-40B4-BE49-F238E27FC236}">
                  <a16:creationId xmlns:a16="http://schemas.microsoft.com/office/drawing/2014/main" id="{8D1E53A7-70F1-4089-A254-A8AA04A57CAA}"/>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1401" tIns="45701" rIns="91401" bIns="45701" numCol="1" anchor="t" anchorCtr="0" compatLnSpc="1">
              <a:prstTxWarp prst="textNoShape">
                <a:avLst/>
              </a:prstTxWarp>
            </a:bodyPr>
            <a:lstStyle/>
            <a:p>
              <a:pPr defTabSz="932323">
                <a:defRPr/>
              </a:pPr>
              <a:endParaRPr lang="en-US" sz="1801" kern="0">
                <a:solidFill>
                  <a:srgbClr val="505050"/>
                </a:solidFill>
                <a:latin typeface="Segoe UI Semilight"/>
              </a:endParaRPr>
            </a:p>
          </p:txBody>
        </p:sp>
        <p:grpSp>
          <p:nvGrpSpPr>
            <p:cNvPr id="173" name="Group 172">
              <a:extLst>
                <a:ext uri="{FF2B5EF4-FFF2-40B4-BE49-F238E27FC236}">
                  <a16:creationId xmlns:a16="http://schemas.microsoft.com/office/drawing/2014/main" id="{7D65D551-1C5C-4039-97FA-67D06560987B}"/>
                </a:ext>
              </a:extLst>
            </p:cNvPr>
            <p:cNvGrpSpPr/>
            <p:nvPr/>
          </p:nvGrpSpPr>
          <p:grpSpPr>
            <a:xfrm flipH="1">
              <a:off x="10835114" y="5139169"/>
              <a:ext cx="200019" cy="539806"/>
              <a:chOff x="7367040" y="5219926"/>
              <a:chExt cx="665292" cy="979277"/>
            </a:xfrm>
          </p:grpSpPr>
          <p:cxnSp>
            <p:nvCxnSpPr>
              <p:cNvPr id="174" name="Straight Connector 173">
                <a:extLst>
                  <a:ext uri="{FF2B5EF4-FFF2-40B4-BE49-F238E27FC236}">
                    <a16:creationId xmlns:a16="http://schemas.microsoft.com/office/drawing/2014/main" id="{EADA1B95-4373-4FD0-97C3-7911E815719D}"/>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175" name="Straight Connector 174">
                <a:extLst>
                  <a:ext uri="{FF2B5EF4-FFF2-40B4-BE49-F238E27FC236}">
                    <a16:creationId xmlns:a16="http://schemas.microsoft.com/office/drawing/2014/main" id="{6719B37B-1187-43FD-BB90-3976AA10C9D9}"/>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178" name="Picture 16" descr="Image result for Tibco transparent">
            <a:extLst>
              <a:ext uri="{FF2B5EF4-FFF2-40B4-BE49-F238E27FC236}">
                <a16:creationId xmlns:a16="http://schemas.microsoft.com/office/drawing/2014/main" id="{1A9C553D-E0C7-40DE-B03F-23C6049101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34077" y="6206243"/>
            <a:ext cx="569549" cy="150005"/>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8" descr="Image result for jd edwards accounting software logo transparent">
            <a:extLst>
              <a:ext uri="{FF2B5EF4-FFF2-40B4-BE49-F238E27FC236}">
                <a16:creationId xmlns:a16="http://schemas.microsoft.com/office/drawing/2014/main" id="{9D173392-E598-4041-AAFC-D3A2385FDA9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06262" y="5487315"/>
            <a:ext cx="1280660" cy="378378"/>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Image result for azure functions logo transparent">
            <a:extLst>
              <a:ext uri="{FF2B5EF4-FFF2-40B4-BE49-F238E27FC236}">
                <a16:creationId xmlns:a16="http://schemas.microsoft.com/office/drawing/2014/main" id="{7FAF97B7-D925-441E-9070-79F8EB7CD0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39994" y="61865"/>
            <a:ext cx="545498" cy="545498"/>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8BA96817-591B-49CA-90D0-5D810CC25B75}"/>
              </a:ext>
            </a:extLst>
          </p:cNvPr>
          <p:cNvGrpSpPr/>
          <p:nvPr/>
        </p:nvGrpSpPr>
        <p:grpSpPr>
          <a:xfrm>
            <a:off x="4986203" y="3261189"/>
            <a:ext cx="1978624" cy="792090"/>
            <a:chOff x="4790039" y="1362425"/>
            <a:chExt cx="1978905" cy="792202"/>
          </a:xfrm>
        </p:grpSpPr>
        <p:grpSp>
          <p:nvGrpSpPr>
            <p:cNvPr id="182" name="Group 181">
              <a:extLst>
                <a:ext uri="{FF2B5EF4-FFF2-40B4-BE49-F238E27FC236}">
                  <a16:creationId xmlns:a16="http://schemas.microsoft.com/office/drawing/2014/main" id="{61541BF4-8530-484C-83FA-71112EAAACA9}"/>
                </a:ext>
              </a:extLst>
            </p:cNvPr>
            <p:cNvGrpSpPr/>
            <p:nvPr/>
          </p:nvGrpSpPr>
          <p:grpSpPr>
            <a:xfrm>
              <a:off x="5097700" y="1362425"/>
              <a:ext cx="1671244" cy="792202"/>
              <a:chOff x="4220323" y="-1924831"/>
              <a:chExt cx="1671719" cy="792427"/>
            </a:xfrm>
          </p:grpSpPr>
          <p:sp>
            <p:nvSpPr>
              <p:cNvPr id="190" name="Rectangle 189">
                <a:extLst>
                  <a:ext uri="{FF2B5EF4-FFF2-40B4-BE49-F238E27FC236}">
                    <a16:creationId xmlns:a16="http://schemas.microsoft.com/office/drawing/2014/main" id="{EE94DD6D-60D0-4BA0-8012-4E6DC56D8524}"/>
                  </a:ext>
                </a:extLst>
              </p:cNvPr>
              <p:cNvSpPr/>
              <p:nvPr/>
            </p:nvSpPr>
            <p:spPr bwMode="auto">
              <a:xfrm>
                <a:off x="4220323" y="-1520111"/>
                <a:ext cx="1671719" cy="387707"/>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874" fontAlgn="base">
                  <a:lnSpc>
                    <a:spcPct val="90000"/>
                  </a:lnSpc>
                  <a:spcBef>
                    <a:spcPct val="0"/>
                  </a:spcBef>
                  <a:spcAft>
                    <a:spcPct val="0"/>
                  </a:spcAft>
                  <a:defRPr/>
                </a:pPr>
                <a:r>
                  <a:rPr lang="en-US" sz="1399" kern="0" dirty="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191" name="Picture 190">
                <a:extLst>
                  <a:ext uri="{FF2B5EF4-FFF2-40B4-BE49-F238E27FC236}">
                    <a16:creationId xmlns:a16="http://schemas.microsoft.com/office/drawing/2014/main" id="{D1C9A3DD-7B4F-4E87-886C-CF0724A8AC44}"/>
                  </a:ext>
                </a:extLst>
              </p:cNvPr>
              <p:cNvPicPr>
                <a:picLocks noChangeAspect="1"/>
              </p:cNvPicPr>
              <p:nvPr/>
            </p:nvPicPr>
            <p:blipFill>
              <a:blip r:embed="rId20"/>
              <a:stretch>
                <a:fillRect/>
              </a:stretch>
            </p:blipFill>
            <p:spPr>
              <a:xfrm>
                <a:off x="4835284" y="-1924831"/>
                <a:ext cx="456920" cy="456920"/>
              </a:xfrm>
              <a:prstGeom prst="rect">
                <a:avLst/>
              </a:prstGeom>
            </p:spPr>
          </p:pic>
        </p:grpSp>
        <p:cxnSp>
          <p:nvCxnSpPr>
            <p:cNvPr id="183" name="Straight Connector 182">
              <a:extLst>
                <a:ext uri="{FF2B5EF4-FFF2-40B4-BE49-F238E27FC236}">
                  <a16:creationId xmlns:a16="http://schemas.microsoft.com/office/drawing/2014/main" id="{5DDBCC15-A06D-466A-8735-28C299691E17}"/>
                </a:ext>
              </a:extLst>
            </p:cNvPr>
            <p:cNvCxnSpPr>
              <a:cxnSpLocks/>
            </p:cNvCxnSpPr>
            <p:nvPr/>
          </p:nvCxnSpPr>
          <p:spPr>
            <a:xfrm flipH="1">
              <a:off x="5042373" y="1590819"/>
              <a:ext cx="565755"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4" name="Straight Connector 183">
              <a:extLst>
                <a:ext uri="{FF2B5EF4-FFF2-40B4-BE49-F238E27FC236}">
                  <a16:creationId xmlns:a16="http://schemas.microsoft.com/office/drawing/2014/main" id="{9EB08D23-800B-417D-B6B6-A94E876DE719}"/>
                </a:ext>
              </a:extLst>
            </p:cNvPr>
            <p:cNvCxnSpPr/>
            <p:nvPr/>
          </p:nvCxnSpPr>
          <p:spPr>
            <a:xfrm flipV="1">
              <a:off x="5050895" y="1590819"/>
              <a:ext cx="0" cy="372205"/>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185" name="Group 184">
              <a:extLst>
                <a:ext uri="{FF2B5EF4-FFF2-40B4-BE49-F238E27FC236}">
                  <a16:creationId xmlns:a16="http://schemas.microsoft.com/office/drawing/2014/main" id="{026DAC53-E621-4E62-A0BF-07E84456A909}"/>
                </a:ext>
              </a:extLst>
            </p:cNvPr>
            <p:cNvGrpSpPr/>
            <p:nvPr/>
          </p:nvGrpSpPr>
          <p:grpSpPr>
            <a:xfrm>
              <a:off x="4790039" y="1984989"/>
              <a:ext cx="531049" cy="149571"/>
              <a:chOff x="4495651" y="3976197"/>
              <a:chExt cx="541698" cy="152570"/>
            </a:xfrm>
          </p:grpSpPr>
          <p:cxnSp>
            <p:nvCxnSpPr>
              <p:cNvPr id="186" name="Straight Connector 185">
                <a:extLst>
                  <a:ext uri="{FF2B5EF4-FFF2-40B4-BE49-F238E27FC236}">
                    <a16:creationId xmlns:a16="http://schemas.microsoft.com/office/drawing/2014/main" id="{F782A3CB-0048-42F6-A283-EAA16DEDC326}"/>
                  </a:ext>
                </a:extLst>
              </p:cNvPr>
              <p:cNvCxnSpPr/>
              <p:nvPr/>
            </p:nvCxnSpPr>
            <p:spPr>
              <a:xfrm flipH="1" flipV="1">
                <a:off x="4495651" y="3976197"/>
                <a:ext cx="541698" cy="3339"/>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7" name="Straight Connector 186">
                <a:extLst>
                  <a:ext uri="{FF2B5EF4-FFF2-40B4-BE49-F238E27FC236}">
                    <a16:creationId xmlns:a16="http://schemas.microsoft.com/office/drawing/2014/main" id="{1531C806-35BF-470B-9E0E-F282BACC57A1}"/>
                  </a:ext>
                </a:extLst>
              </p:cNvPr>
              <p:cNvCxnSpPr>
                <a:cxnSpLocks/>
              </p:cNvCxnSpPr>
              <p:nvPr/>
            </p:nvCxnSpPr>
            <p:spPr>
              <a:xfrm flipH="1">
                <a:off x="4589667" y="4023588"/>
                <a:ext cx="365744"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8" name="Straight Connector 187">
                <a:extLst>
                  <a:ext uri="{FF2B5EF4-FFF2-40B4-BE49-F238E27FC236}">
                    <a16:creationId xmlns:a16="http://schemas.microsoft.com/office/drawing/2014/main" id="{802CAD87-762D-4C34-AA4F-C4428EF07911}"/>
                  </a:ext>
                </a:extLst>
              </p:cNvPr>
              <p:cNvCxnSpPr/>
              <p:nvPr/>
            </p:nvCxnSpPr>
            <p:spPr>
              <a:xfrm flipH="1" flipV="1">
                <a:off x="4652610" y="4070708"/>
                <a:ext cx="236724" cy="5196"/>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89" name="Straight Connector 188">
                <a:extLst>
                  <a:ext uri="{FF2B5EF4-FFF2-40B4-BE49-F238E27FC236}">
                    <a16:creationId xmlns:a16="http://schemas.microsoft.com/office/drawing/2014/main" id="{F6A24A95-B06F-4283-8445-F2DF5A98F5B4}"/>
                  </a:ext>
                </a:extLst>
              </p:cNvPr>
              <p:cNvCxnSpPr/>
              <p:nvPr/>
            </p:nvCxnSpPr>
            <p:spPr>
              <a:xfrm flipH="1" flipV="1">
                <a:off x="4705496" y="4123571"/>
                <a:ext cx="119886" cy="5196"/>
              </a:xfrm>
              <a:prstGeom prst="line">
                <a:avLst/>
              </a:prstGeom>
              <a:noFill/>
              <a:ln w="38100" cap="flat" cmpd="sng" algn="ctr">
                <a:solidFill>
                  <a:srgbClr val="353535">
                    <a:lumMod val="40000"/>
                    <a:lumOff val="60000"/>
                  </a:srgbClr>
                </a:solidFill>
                <a:prstDash val="solid"/>
                <a:headEnd type="none"/>
                <a:tailEnd type="none"/>
              </a:ln>
              <a:effectLst/>
            </p:spPr>
          </p:cxnSp>
        </p:grpSp>
      </p:grpSp>
      <p:grpSp>
        <p:nvGrpSpPr>
          <p:cNvPr id="192" name="Group 191">
            <a:extLst>
              <a:ext uri="{FF2B5EF4-FFF2-40B4-BE49-F238E27FC236}">
                <a16:creationId xmlns:a16="http://schemas.microsoft.com/office/drawing/2014/main" id="{98124C8D-6C0D-4CE9-9C1B-07E266662EF2}"/>
              </a:ext>
            </a:extLst>
          </p:cNvPr>
          <p:cNvGrpSpPr/>
          <p:nvPr/>
        </p:nvGrpSpPr>
        <p:grpSpPr>
          <a:xfrm>
            <a:off x="11182921" y="96292"/>
            <a:ext cx="1227784" cy="809357"/>
            <a:chOff x="782595" y="5485007"/>
            <a:chExt cx="1804086" cy="1508917"/>
          </a:xfrm>
        </p:grpSpPr>
        <p:sp>
          <p:nvSpPr>
            <p:cNvPr id="193" name="Thought Bubble: Cloud 192">
              <a:extLst>
                <a:ext uri="{FF2B5EF4-FFF2-40B4-BE49-F238E27FC236}">
                  <a16:creationId xmlns:a16="http://schemas.microsoft.com/office/drawing/2014/main" id="{967F5FDB-8E22-49DF-9BFB-E9AF062BD890}"/>
                </a:ext>
              </a:extLst>
            </p:cNvPr>
            <p:cNvSpPr/>
            <p:nvPr/>
          </p:nvSpPr>
          <p:spPr bwMode="auto">
            <a:xfrm>
              <a:off x="782595" y="5485007"/>
              <a:ext cx="1804086" cy="1508917"/>
            </a:xfrm>
            <a:prstGeom prst="cloudCallout">
              <a:avLst>
                <a:gd name="adj1" fmla="val -34075"/>
                <a:gd name="adj2" fmla="val 581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Semilight"/>
              </a:endParaRPr>
            </a:p>
          </p:txBody>
        </p:sp>
        <p:pic>
          <p:nvPicPr>
            <p:cNvPr id="194" name="Picture 4" descr="Image result for docusign logo">
              <a:extLst>
                <a:ext uri="{FF2B5EF4-FFF2-40B4-BE49-F238E27FC236}">
                  <a16:creationId xmlns:a16="http://schemas.microsoft.com/office/drawing/2014/main" id="{8FEADE1D-DC8A-4153-9051-FECBE46885B5}"/>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b="22366"/>
            <a:stretch/>
          </p:blipFill>
          <p:spPr bwMode="auto">
            <a:xfrm>
              <a:off x="1178757" y="6288963"/>
              <a:ext cx="569683" cy="155576"/>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Image result for dropbox logo transparent">
              <a:extLst>
                <a:ext uri="{FF2B5EF4-FFF2-40B4-BE49-F238E27FC236}">
                  <a16:creationId xmlns:a16="http://schemas.microsoft.com/office/drawing/2014/main" id="{E1055CC9-72E2-473C-B11A-F00FCE317B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93110" y="5883028"/>
              <a:ext cx="247197" cy="306748"/>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14" descr="Image result for Twilio logo transparent">
              <a:extLst>
                <a:ext uri="{FF2B5EF4-FFF2-40B4-BE49-F238E27FC236}">
                  <a16:creationId xmlns:a16="http://schemas.microsoft.com/office/drawing/2014/main" id="{505E310E-5086-4C2F-8E92-1263E055E32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64587" y="6068139"/>
              <a:ext cx="582432" cy="17141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Image result for twitter logo transparent">
              <a:extLst>
                <a:ext uri="{FF2B5EF4-FFF2-40B4-BE49-F238E27FC236}">
                  <a16:creationId xmlns:a16="http://schemas.microsoft.com/office/drawing/2014/main" id="{6424517D-652D-4AF3-BFE8-0A8C1804717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84124" y="5885188"/>
              <a:ext cx="170002" cy="134468"/>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8" descr="Image result for Slack ! logo transparent">
              <a:extLst>
                <a:ext uri="{FF2B5EF4-FFF2-40B4-BE49-F238E27FC236}">
                  <a16:creationId xmlns:a16="http://schemas.microsoft.com/office/drawing/2014/main" id="{A1BF0D52-3663-4EA4-9E27-0081B794A57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98635" y="6333508"/>
              <a:ext cx="448995" cy="125247"/>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10" descr="Image result for Trello transparent small">
              <a:extLst>
                <a:ext uri="{FF2B5EF4-FFF2-40B4-BE49-F238E27FC236}">
                  <a16:creationId xmlns:a16="http://schemas.microsoft.com/office/drawing/2014/main" id="{002058C3-C40B-4D1F-8617-E1C59E3BD93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57829" y="6529966"/>
              <a:ext cx="517758" cy="15501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2" descr="Image result for Eventbrite transparent small">
              <a:extLst>
                <a:ext uri="{FF2B5EF4-FFF2-40B4-BE49-F238E27FC236}">
                  <a16:creationId xmlns:a16="http://schemas.microsoft.com/office/drawing/2014/main" id="{A9D48D53-7407-47C2-8E9B-A1162D971EC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74559" y="5675068"/>
              <a:ext cx="506521" cy="21929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0" descr="Image result for sharepoint online logo transparent">
              <a:extLst>
                <a:ext uri="{FF2B5EF4-FFF2-40B4-BE49-F238E27FC236}">
                  <a16:creationId xmlns:a16="http://schemas.microsoft.com/office/drawing/2014/main" id="{750D4FC9-27D5-4035-8388-74577A47271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78768" y="6593716"/>
              <a:ext cx="393934" cy="1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202" name="Picture 201">
            <a:extLst>
              <a:ext uri="{FF2B5EF4-FFF2-40B4-BE49-F238E27FC236}">
                <a16:creationId xmlns:a16="http://schemas.microsoft.com/office/drawing/2014/main" id="{09E205E0-F944-4277-8B29-3753A59E950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930660" y="-10422"/>
            <a:ext cx="552172" cy="502538"/>
          </a:xfrm>
          <a:prstGeom prst="rect">
            <a:avLst/>
          </a:prstGeom>
        </p:spPr>
      </p:pic>
      <p:sp>
        <p:nvSpPr>
          <p:cNvPr id="102" name="Text Placeholder 3">
            <a:extLst>
              <a:ext uri="{FF2B5EF4-FFF2-40B4-BE49-F238E27FC236}">
                <a16:creationId xmlns:a16="http://schemas.microsoft.com/office/drawing/2014/main" id="{8F2E9C7E-6DDC-448F-B7C5-B375383BF5A2}"/>
              </a:ext>
            </a:extLst>
          </p:cNvPr>
          <p:cNvSpPr txBox="1">
            <a:spLocks/>
          </p:cNvSpPr>
          <p:nvPr/>
        </p:nvSpPr>
        <p:spPr>
          <a:xfrm>
            <a:off x="13809" y="-10422"/>
            <a:ext cx="4845412" cy="1031051"/>
          </a:xfrm>
          <a:prstGeom prst="rect">
            <a:avLst/>
          </a:prstGeom>
          <a:solidFill>
            <a:srgbClr val="0078D7"/>
          </a:solidFill>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409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500" dirty="0">
                <a:solidFill>
                  <a:schemeClr val="bg1"/>
                </a:solidFill>
              </a:rPr>
              <a:t> </a:t>
            </a:r>
            <a:r>
              <a:rPr lang="en-US" dirty="0">
                <a:solidFill>
                  <a:schemeClr val="bg1"/>
                </a:solidFill>
              </a:rPr>
              <a:t> </a:t>
            </a:r>
          </a:p>
          <a:p>
            <a:pPr>
              <a:lnSpc>
                <a:spcPct val="100000"/>
              </a:lnSpc>
              <a:spcBef>
                <a:spcPts val="600"/>
              </a:spcBef>
            </a:pPr>
            <a:endParaRPr lang="en-US" dirty="0">
              <a:solidFill>
                <a:schemeClr val="bg1"/>
              </a:solidFill>
            </a:endParaRPr>
          </a:p>
        </p:txBody>
      </p:sp>
      <p:sp>
        <p:nvSpPr>
          <p:cNvPr id="6" name="TextBox 5">
            <a:extLst>
              <a:ext uri="{FF2B5EF4-FFF2-40B4-BE49-F238E27FC236}">
                <a16:creationId xmlns:a16="http://schemas.microsoft.com/office/drawing/2014/main" id="{4352A9A2-B825-41A9-B945-DA18CD94A740}"/>
              </a:ext>
            </a:extLst>
          </p:cNvPr>
          <p:cNvSpPr txBox="1"/>
          <p:nvPr/>
        </p:nvSpPr>
        <p:spPr>
          <a:xfrm>
            <a:off x="380502" y="188211"/>
            <a:ext cx="2321761" cy="707886"/>
          </a:xfrm>
          <a:prstGeom prst="rect">
            <a:avLst/>
          </a:prstGeom>
          <a:noFill/>
        </p:spPr>
        <p:txBody>
          <a:bodyPr wrap="square" rtlCol="0">
            <a:spAutoFit/>
          </a:bodyPr>
          <a:lstStyle/>
          <a:p>
            <a:r>
              <a:rPr lang="en-US" sz="4000" dirty="0">
                <a:solidFill>
                  <a:schemeClr val="bg1"/>
                </a:solidFill>
              </a:rPr>
              <a:t>Summary</a:t>
            </a:r>
            <a:endParaRPr lang="en-US" dirty="0">
              <a:solidFill>
                <a:schemeClr val="bg1"/>
              </a:solidFill>
            </a:endParaRPr>
          </a:p>
        </p:txBody>
      </p:sp>
    </p:spTree>
    <p:extLst>
      <p:ext uri="{BB962C8B-B14F-4D97-AF65-F5344CB8AC3E}">
        <p14:creationId xmlns:p14="http://schemas.microsoft.com/office/powerpoint/2010/main" val="2741397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163"/>
                                        </p:tgtEl>
                                        <p:attrNameLst>
                                          <p:attrName>style.visibility</p:attrName>
                                        </p:attrNameLst>
                                      </p:cBhvr>
                                      <p:to>
                                        <p:strVal val="visible"/>
                                      </p:to>
                                    </p:set>
                                    <p:anim calcmode="lin" valueType="num">
                                      <p:cBhvr>
                                        <p:cTn id="15" dur="500" fill="hold"/>
                                        <p:tgtEl>
                                          <p:spTgt spid="163"/>
                                        </p:tgtEl>
                                        <p:attrNameLst>
                                          <p:attrName>ppt_w</p:attrName>
                                        </p:attrNameLst>
                                      </p:cBhvr>
                                      <p:tavLst>
                                        <p:tav tm="0">
                                          <p:val>
                                            <p:fltVal val="0"/>
                                          </p:val>
                                        </p:tav>
                                        <p:tav tm="100000">
                                          <p:val>
                                            <p:strVal val="#ppt_w"/>
                                          </p:val>
                                        </p:tav>
                                      </p:tavLst>
                                    </p:anim>
                                    <p:anim calcmode="lin" valueType="num">
                                      <p:cBhvr>
                                        <p:cTn id="16" dur="500" fill="hold"/>
                                        <p:tgtEl>
                                          <p:spTgt spid="163"/>
                                        </p:tgtEl>
                                        <p:attrNameLst>
                                          <p:attrName>ppt_h</p:attrName>
                                        </p:attrNameLst>
                                      </p:cBhvr>
                                      <p:tavLst>
                                        <p:tav tm="0">
                                          <p:val>
                                            <p:fltVal val="0"/>
                                          </p:val>
                                        </p:tav>
                                        <p:tav tm="100000">
                                          <p:val>
                                            <p:strVal val="#ppt_h"/>
                                          </p:val>
                                        </p:tav>
                                      </p:tavLst>
                                    </p:anim>
                                    <p:animEffect transition="in" filter="fade">
                                      <p:cBhvr>
                                        <p:cTn id="1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2640" y="181747"/>
            <a:ext cx="11655840" cy="899537"/>
          </a:xfrm>
        </p:spPr>
        <p:txBody>
          <a:bodyPr>
            <a:normAutofit/>
          </a:bodyPr>
          <a:lstStyle/>
          <a:p>
            <a:r>
              <a:rPr lang="en-US" sz="4700" dirty="0">
                <a:latin typeface="Segoe UI Light" panose="020B0502040204020203" pitchFamily="34" charset="0"/>
                <a:cs typeface="Segoe UI Light" panose="020B0502040204020203" pitchFamily="34" charset="0"/>
              </a:rPr>
              <a:t>Better Together.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6666" y="2585950"/>
            <a:ext cx="822960" cy="8229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747" y="2494510"/>
            <a:ext cx="893422" cy="1005840"/>
          </a:xfrm>
          <a:prstGeom prst="rect">
            <a:avLst/>
          </a:prstGeom>
        </p:spPr>
      </p:pic>
      <p:pic>
        <p:nvPicPr>
          <p:cNvPr id="7" name="Picture 6"/>
          <p:cNvPicPr>
            <a:picLocks noChangeAspect="1"/>
          </p:cNvPicPr>
          <p:nvPr/>
        </p:nvPicPr>
        <p:blipFill>
          <a:blip r:embed="rId5"/>
          <a:stretch>
            <a:fillRect/>
          </a:stretch>
        </p:blipFill>
        <p:spPr>
          <a:xfrm>
            <a:off x="3646690" y="2585950"/>
            <a:ext cx="822960" cy="822960"/>
          </a:xfrm>
          <a:prstGeom prst="rect">
            <a:avLst/>
          </a:prstGeom>
        </p:spPr>
      </p:pic>
      <p:pic>
        <p:nvPicPr>
          <p:cNvPr id="8" name="Picture 7"/>
          <p:cNvPicPr>
            <a:picLocks noChangeAspect="1"/>
          </p:cNvPicPr>
          <p:nvPr/>
        </p:nvPicPr>
        <p:blipFill>
          <a:blip r:embed="rId6"/>
          <a:stretch>
            <a:fillRect/>
          </a:stretch>
        </p:blipFill>
        <p:spPr>
          <a:xfrm>
            <a:off x="4849230" y="2677390"/>
            <a:ext cx="640080" cy="640080"/>
          </a:xfrm>
          <a:prstGeom prst="rect">
            <a:avLst/>
          </a:prstGeom>
        </p:spPr>
      </p:pic>
      <p:sp>
        <p:nvSpPr>
          <p:cNvPr id="14" name="TextBox 13"/>
          <p:cNvSpPr txBox="1"/>
          <p:nvPr/>
        </p:nvSpPr>
        <p:spPr>
          <a:xfrm>
            <a:off x="608268" y="3580685"/>
            <a:ext cx="1543707" cy="778454"/>
          </a:xfrm>
          <a:prstGeom prst="rect">
            <a:avLst/>
          </a:prstGeom>
          <a:noFill/>
        </p:spPr>
        <p:txBody>
          <a:bodyPr wrap="none" lIns="179285" tIns="143428" rIns="179285" bIns="143428" rtlCol="0">
            <a:spAutoFit/>
          </a:bodyPr>
          <a:lstStyle/>
          <a:p>
            <a:pPr algn="ctr">
              <a:lnSpc>
                <a:spcPct val="90000"/>
              </a:lnSpc>
            </a:pPr>
            <a:r>
              <a:rPr lang="en-US" sz="1765" dirty="0">
                <a:gradFill>
                  <a:gsLst>
                    <a:gs pos="2917">
                      <a:schemeClr val="tx1"/>
                    </a:gs>
                    <a:gs pos="30000">
                      <a:schemeClr val="tx1"/>
                    </a:gs>
                  </a:gsLst>
                  <a:lin ang="5400000" scaled="0"/>
                </a:gradFill>
              </a:rPr>
              <a:t>BizTalk</a:t>
            </a:r>
          </a:p>
          <a:p>
            <a:pPr algn="ctr">
              <a:lnSpc>
                <a:spcPct val="90000"/>
              </a:lnSpc>
            </a:pPr>
            <a:r>
              <a:rPr lang="en-US" sz="1765" dirty="0">
                <a:gradFill>
                  <a:gsLst>
                    <a:gs pos="2917">
                      <a:schemeClr val="tx1"/>
                    </a:gs>
                    <a:gs pos="30000">
                      <a:schemeClr val="tx1"/>
                    </a:gs>
                  </a:gsLst>
                  <a:lin ang="5400000" scaled="0"/>
                </a:gradFill>
              </a:rPr>
              <a:t>Server 2016</a:t>
            </a:r>
          </a:p>
        </p:txBody>
      </p:sp>
      <p:sp>
        <p:nvSpPr>
          <p:cNvPr id="16" name="Plus 15"/>
          <p:cNvSpPr/>
          <p:nvPr/>
        </p:nvSpPr>
        <p:spPr bwMode="auto">
          <a:xfrm>
            <a:off x="1825156" y="286296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Plus 16"/>
          <p:cNvSpPr/>
          <p:nvPr/>
        </p:nvSpPr>
        <p:spPr bwMode="auto">
          <a:xfrm>
            <a:off x="3206519" y="286296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Plus 17"/>
          <p:cNvSpPr/>
          <p:nvPr/>
        </p:nvSpPr>
        <p:spPr bwMode="auto">
          <a:xfrm>
            <a:off x="4488292" y="286296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Plus 18"/>
          <p:cNvSpPr/>
          <p:nvPr/>
        </p:nvSpPr>
        <p:spPr bwMode="auto">
          <a:xfrm>
            <a:off x="5600482" y="286296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Plus 19"/>
          <p:cNvSpPr/>
          <p:nvPr/>
        </p:nvSpPr>
        <p:spPr bwMode="auto">
          <a:xfrm>
            <a:off x="6725859" y="286296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1871940" y="3222295"/>
            <a:ext cx="1465259" cy="534056"/>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Logic Apps</a:t>
            </a:r>
          </a:p>
        </p:txBody>
      </p:sp>
      <p:sp>
        <p:nvSpPr>
          <p:cNvPr id="25" name="TextBox 24"/>
          <p:cNvSpPr txBox="1"/>
          <p:nvPr/>
        </p:nvSpPr>
        <p:spPr>
          <a:xfrm>
            <a:off x="3156404" y="3580685"/>
            <a:ext cx="1689981" cy="778454"/>
          </a:xfrm>
          <a:prstGeom prst="rect">
            <a:avLst/>
          </a:prstGeom>
          <a:noFill/>
        </p:spPr>
        <p:txBody>
          <a:bodyPr wrap="none" lIns="179285" tIns="143428" rIns="179285" bIns="143428" rtlCol="0">
            <a:spAutoFit/>
          </a:bodyPr>
          <a:lstStyle/>
          <a:p>
            <a:pPr algn="ctr">
              <a:lnSpc>
                <a:spcPct val="90000"/>
              </a:lnSpc>
            </a:pPr>
            <a:r>
              <a:rPr lang="en-US" sz="1765" dirty="0">
                <a:gradFill>
                  <a:gsLst>
                    <a:gs pos="2917">
                      <a:schemeClr val="tx1"/>
                    </a:gs>
                    <a:gs pos="30000">
                      <a:schemeClr val="tx1"/>
                    </a:gs>
                  </a:gsLst>
                  <a:lin ang="5400000" scaled="0"/>
                </a:gradFill>
              </a:rPr>
              <a:t>API</a:t>
            </a:r>
          </a:p>
          <a:p>
            <a:pPr algn="ctr">
              <a:lnSpc>
                <a:spcPct val="90000"/>
              </a:lnSpc>
            </a:pPr>
            <a:r>
              <a:rPr lang="en-US" sz="1765" dirty="0">
                <a:gradFill>
                  <a:gsLst>
                    <a:gs pos="2917">
                      <a:schemeClr val="tx1"/>
                    </a:gs>
                    <a:gs pos="30000">
                      <a:schemeClr val="tx1"/>
                    </a:gs>
                  </a:gsLst>
                  <a:lin ang="5400000" scaled="0"/>
                </a:gradFill>
              </a:rPr>
              <a:t>Management</a:t>
            </a:r>
          </a:p>
        </p:txBody>
      </p:sp>
      <p:sp>
        <p:nvSpPr>
          <p:cNvPr id="26" name="TextBox 25"/>
          <p:cNvSpPr txBox="1"/>
          <p:nvPr/>
        </p:nvSpPr>
        <p:spPr>
          <a:xfrm>
            <a:off x="4660114" y="3238425"/>
            <a:ext cx="1074831"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Service</a:t>
            </a:r>
          </a:p>
          <a:p>
            <a:pPr algn="ctr">
              <a:lnSpc>
                <a:spcPct val="90000"/>
              </a:lnSpc>
              <a:spcAft>
                <a:spcPts val="588"/>
              </a:spcAft>
            </a:pPr>
            <a:r>
              <a:rPr lang="en-US" sz="1765" dirty="0">
                <a:gradFill>
                  <a:gsLst>
                    <a:gs pos="2917">
                      <a:schemeClr val="tx1"/>
                    </a:gs>
                    <a:gs pos="30000">
                      <a:schemeClr val="tx1"/>
                    </a:gs>
                  </a:gsLst>
                  <a:lin ang="5400000" scaled="0"/>
                </a:gradFill>
              </a:rPr>
              <a:t>Bus</a:t>
            </a:r>
          </a:p>
        </p:txBody>
      </p:sp>
      <p:sp>
        <p:nvSpPr>
          <p:cNvPr id="27" name="TextBox 26"/>
          <p:cNvSpPr txBox="1"/>
          <p:nvPr/>
        </p:nvSpPr>
        <p:spPr>
          <a:xfrm>
            <a:off x="5593848" y="3708147"/>
            <a:ext cx="1319110" cy="534056"/>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Functions</a:t>
            </a:r>
          </a:p>
        </p:txBody>
      </p:sp>
      <p:pic>
        <p:nvPicPr>
          <p:cNvPr id="32" name="Picture 6" descr="Image result for Azure Function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5228" y="2677390"/>
            <a:ext cx="1219202" cy="640080"/>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5981971" y="4469625"/>
            <a:ext cx="562243" cy="653595"/>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3695856" y="5193812"/>
            <a:ext cx="5117954" cy="941386"/>
          </a:xfrm>
          <a:prstGeom prst="rect">
            <a:avLst/>
          </a:prstGeom>
          <a:noFill/>
        </p:spPr>
        <p:txBody>
          <a:bodyPr wrap="square" lIns="179285" tIns="143428" rIns="179285" bIns="143428" rtlCol="0">
            <a:spAutoFit/>
          </a:bodyPr>
          <a:lstStyle/>
          <a:p>
            <a:pPr>
              <a:lnSpc>
                <a:spcPct val="90000"/>
              </a:lnSpc>
              <a:spcAft>
                <a:spcPts val="588"/>
              </a:spcAft>
            </a:pPr>
            <a:r>
              <a:rPr lang="en-US" sz="4705" spc="-100" dirty="0">
                <a:ln w="3175">
                  <a:noFill/>
                </a:ln>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Limitless</a:t>
            </a:r>
            <a:r>
              <a:rPr lang="en-US" sz="2353"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a:t>
            </a:r>
            <a:r>
              <a:rPr lang="en-US" sz="4705" spc="-100" dirty="0">
                <a:ln w="3175">
                  <a:noFill/>
                </a:ln>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Possibilities</a:t>
            </a:r>
          </a:p>
        </p:txBody>
      </p:sp>
      <p:pic>
        <p:nvPicPr>
          <p:cNvPr id="36" name="Picture 35">
            <a:extLst>
              <a:ext uri="{FF2B5EF4-FFF2-40B4-BE49-F238E27FC236}">
                <a16:creationId xmlns:a16="http://schemas.microsoft.com/office/drawing/2014/main" id="{7B191E3B-CB1F-4854-B4BC-A88D96F4AF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7817" y="2631670"/>
            <a:ext cx="731520" cy="731520"/>
          </a:xfrm>
          <a:prstGeom prst="rect">
            <a:avLst/>
          </a:prstGeom>
        </p:spPr>
      </p:pic>
      <p:sp>
        <p:nvSpPr>
          <p:cNvPr id="37" name="Plus 19">
            <a:extLst>
              <a:ext uri="{FF2B5EF4-FFF2-40B4-BE49-F238E27FC236}">
                <a16:creationId xmlns:a16="http://schemas.microsoft.com/office/drawing/2014/main" id="{23276386-FCC3-40DE-9A81-5F058230FBE3}"/>
              </a:ext>
            </a:extLst>
          </p:cNvPr>
          <p:cNvSpPr/>
          <p:nvPr/>
        </p:nvSpPr>
        <p:spPr bwMode="auto">
          <a:xfrm>
            <a:off x="7832293" y="286296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Plus 19">
            <a:extLst>
              <a:ext uri="{FF2B5EF4-FFF2-40B4-BE49-F238E27FC236}">
                <a16:creationId xmlns:a16="http://schemas.microsoft.com/office/drawing/2014/main" id="{20EA945A-3751-495F-99E6-3F7F796B32CF}"/>
              </a:ext>
            </a:extLst>
          </p:cNvPr>
          <p:cNvSpPr/>
          <p:nvPr/>
        </p:nvSpPr>
        <p:spPr bwMode="auto">
          <a:xfrm>
            <a:off x="8972042" y="2862967"/>
            <a:ext cx="268927" cy="268927"/>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C6AA9BF3-1874-4DC2-9771-CBB3DEB361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4393" y="2631670"/>
            <a:ext cx="731520" cy="731520"/>
          </a:xfrm>
          <a:prstGeom prst="rect">
            <a:avLst/>
          </a:prstGeom>
        </p:spPr>
      </p:pic>
      <p:sp>
        <p:nvSpPr>
          <p:cNvPr id="45" name="TextBox 44">
            <a:extLst>
              <a:ext uri="{FF2B5EF4-FFF2-40B4-BE49-F238E27FC236}">
                <a16:creationId xmlns:a16="http://schemas.microsoft.com/office/drawing/2014/main" id="{78AE7737-F4C9-4501-995E-032EC9939B9B}"/>
              </a:ext>
            </a:extLst>
          </p:cNvPr>
          <p:cNvSpPr txBox="1"/>
          <p:nvPr/>
        </p:nvSpPr>
        <p:spPr>
          <a:xfrm>
            <a:off x="6952411" y="3222295"/>
            <a:ext cx="907349"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Event</a:t>
            </a:r>
          </a:p>
          <a:p>
            <a:pPr algn="ctr">
              <a:lnSpc>
                <a:spcPct val="90000"/>
              </a:lnSpc>
              <a:spcAft>
                <a:spcPts val="588"/>
              </a:spcAft>
            </a:pPr>
            <a:r>
              <a:rPr lang="en-US" sz="1765" dirty="0">
                <a:gradFill>
                  <a:gsLst>
                    <a:gs pos="2917">
                      <a:schemeClr val="tx1"/>
                    </a:gs>
                    <a:gs pos="30000">
                      <a:schemeClr val="tx1"/>
                    </a:gs>
                  </a:gsLst>
                  <a:lin ang="5400000" scaled="0"/>
                </a:gradFill>
              </a:rPr>
              <a:t>Grid</a:t>
            </a:r>
          </a:p>
        </p:txBody>
      </p:sp>
      <p:sp>
        <p:nvSpPr>
          <p:cNvPr id="46" name="TextBox 45">
            <a:extLst>
              <a:ext uri="{FF2B5EF4-FFF2-40B4-BE49-F238E27FC236}">
                <a16:creationId xmlns:a16="http://schemas.microsoft.com/office/drawing/2014/main" id="{9531CF25-1774-4DFD-9737-601F1D1F3CDA}"/>
              </a:ext>
            </a:extLst>
          </p:cNvPr>
          <p:cNvSpPr txBox="1"/>
          <p:nvPr/>
        </p:nvSpPr>
        <p:spPr>
          <a:xfrm>
            <a:off x="9106505" y="3222295"/>
            <a:ext cx="1247570"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Log</a:t>
            </a:r>
          </a:p>
          <a:p>
            <a:pPr algn="ctr">
              <a:lnSpc>
                <a:spcPct val="90000"/>
              </a:lnSpc>
              <a:spcAft>
                <a:spcPts val="588"/>
              </a:spcAft>
            </a:pPr>
            <a:r>
              <a:rPr lang="en-US" sz="1765" dirty="0">
                <a:gradFill>
                  <a:gsLst>
                    <a:gs pos="2917">
                      <a:schemeClr val="tx1"/>
                    </a:gs>
                    <a:gs pos="30000">
                      <a:schemeClr val="tx1"/>
                    </a:gs>
                  </a:gsLst>
                  <a:lin ang="5400000" scaled="0"/>
                </a:gradFill>
              </a:rPr>
              <a:t>Analytics</a:t>
            </a:r>
          </a:p>
        </p:txBody>
      </p:sp>
      <p:sp>
        <p:nvSpPr>
          <p:cNvPr id="47" name="TextBox 46">
            <a:extLst>
              <a:ext uri="{FF2B5EF4-FFF2-40B4-BE49-F238E27FC236}">
                <a16:creationId xmlns:a16="http://schemas.microsoft.com/office/drawing/2014/main" id="{8FEDBAB0-B339-48E4-A736-69E41EE22268}"/>
              </a:ext>
            </a:extLst>
          </p:cNvPr>
          <p:cNvSpPr txBox="1"/>
          <p:nvPr/>
        </p:nvSpPr>
        <p:spPr>
          <a:xfrm>
            <a:off x="7991594" y="3542186"/>
            <a:ext cx="1088682" cy="855453"/>
          </a:xfrm>
          <a:prstGeom prst="rect">
            <a:avLst/>
          </a:prstGeom>
          <a:noFill/>
        </p:spPr>
        <p:txBody>
          <a:bodyPr wrap="non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Data</a:t>
            </a:r>
          </a:p>
          <a:p>
            <a:pPr algn="ctr">
              <a:lnSpc>
                <a:spcPct val="90000"/>
              </a:lnSpc>
              <a:spcAft>
                <a:spcPts val="588"/>
              </a:spcAft>
            </a:pPr>
            <a:r>
              <a:rPr lang="en-US" sz="1765" dirty="0">
                <a:gradFill>
                  <a:gsLst>
                    <a:gs pos="2917">
                      <a:schemeClr val="tx1"/>
                    </a:gs>
                    <a:gs pos="30000">
                      <a:schemeClr val="tx1"/>
                    </a:gs>
                  </a:gsLst>
                  <a:lin ang="5400000" scaled="0"/>
                </a:gradFill>
              </a:rPr>
              <a:t>Factory</a:t>
            </a:r>
          </a:p>
        </p:txBody>
      </p:sp>
      <p:pic>
        <p:nvPicPr>
          <p:cNvPr id="10" name="Graphic 9">
            <a:extLst>
              <a:ext uri="{FF2B5EF4-FFF2-40B4-BE49-F238E27FC236}">
                <a16:creationId xmlns:a16="http://schemas.microsoft.com/office/drawing/2014/main" id="{402D4B7C-4FD2-4F93-8F56-D259DB8520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0349" y="2677390"/>
            <a:ext cx="640080" cy="640080"/>
          </a:xfrm>
          <a:prstGeom prst="rect">
            <a:avLst/>
          </a:prstGeom>
        </p:spPr>
      </p:pic>
    </p:spTree>
    <p:extLst>
      <p:ext uri="{BB962C8B-B14F-4D97-AF65-F5344CB8AC3E}">
        <p14:creationId xmlns:p14="http://schemas.microsoft.com/office/powerpoint/2010/main" val="17280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19" grpId="0" animBg="1"/>
      <p:bldP spid="20" grpId="0" animBg="1"/>
      <p:bldP spid="24" grpId="0"/>
      <p:bldP spid="25" grpId="0"/>
      <p:bldP spid="26" grpId="0"/>
      <p:bldP spid="27" grpId="0"/>
      <p:bldP spid="2" grpId="0" animBg="1"/>
      <p:bldP spid="5" grpId="0"/>
      <p:bldP spid="37" grpId="0" animBg="1"/>
      <p:bldP spid="40" grpId="0" animBg="1"/>
      <p:bldP spid="45" grpId="0"/>
      <p:bldP spid="46" grpId="0"/>
      <p:bldP spid="4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B682618-C4BF-4D48-9E65-6C9C5CC6ECF0}"/>
              </a:ext>
            </a:extLst>
          </p:cNvPr>
          <p:cNvSpPr>
            <a:spLocks noGrp="1"/>
          </p:cNvSpPr>
          <p:nvPr>
            <p:ph type="body" sz="quarter" idx="10"/>
          </p:nvPr>
        </p:nvSpPr>
        <p:spPr/>
        <p:txBody>
          <a:bodyPr/>
          <a:lstStyle/>
          <a:p>
            <a:r>
              <a:rPr lang="en-US" dirty="0"/>
              <a:t>More info</a:t>
            </a:r>
          </a:p>
        </p:txBody>
      </p:sp>
      <p:sp>
        <p:nvSpPr>
          <p:cNvPr id="7" name="Content Placeholder 2">
            <a:extLst>
              <a:ext uri="{FF2B5EF4-FFF2-40B4-BE49-F238E27FC236}">
                <a16:creationId xmlns:a16="http://schemas.microsoft.com/office/drawing/2014/main" id="{B567744F-7A01-4BBB-8F47-2D000B19A2FE}"/>
              </a:ext>
            </a:extLst>
          </p:cNvPr>
          <p:cNvSpPr txBox="1">
            <a:spLocks/>
          </p:cNvSpPr>
          <p:nvPr/>
        </p:nvSpPr>
        <p:spPr>
          <a:xfrm>
            <a:off x="5986463" y="1978025"/>
            <a:ext cx="5757045" cy="4351338"/>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fontAlgn="base">
              <a:buFont typeface="Arial" pitchFamily="34" charset="0"/>
              <a:buNone/>
            </a:pPr>
            <a:r>
              <a:rPr lang="en-US" sz="2000" dirty="0">
                <a:latin typeface="+mn-lt"/>
              </a:rPr>
              <a:t>Azure Logic Apps​</a:t>
            </a:r>
          </a:p>
          <a:p>
            <a:pPr lvl="1" fontAlgn="base"/>
            <a:r>
              <a:rPr lang="en-US" sz="1800" dirty="0"/>
              <a:t>http://aka.ms/logicapps-try​</a:t>
            </a:r>
          </a:p>
          <a:p>
            <a:pPr lvl="1" fontAlgn="base"/>
            <a:r>
              <a:rPr lang="en-US" sz="1800" dirty="0"/>
              <a:t>http://aka.ms/logicapps-tutorial​</a:t>
            </a:r>
          </a:p>
          <a:p>
            <a:pPr lvl="1" fontAlgn="base"/>
            <a:r>
              <a:rPr lang="en-US" sz="1800" dirty="0"/>
              <a:t>http://aka.ms/logicappslive​</a:t>
            </a:r>
          </a:p>
          <a:p>
            <a:pPr marL="0" indent="0" fontAlgn="base">
              <a:buFont typeface="Arial" pitchFamily="34" charset="0"/>
              <a:buNone/>
            </a:pPr>
            <a:r>
              <a:rPr lang="en-US" sz="2000" dirty="0">
                <a:latin typeface="+mn-lt"/>
              </a:rPr>
              <a:t>Twitter​</a:t>
            </a:r>
          </a:p>
          <a:p>
            <a:pPr lvl="1" fontAlgn="base"/>
            <a:r>
              <a:rPr lang="en-US" sz="1800" dirty="0"/>
              <a:t>APIM - @</a:t>
            </a:r>
            <a:r>
              <a:rPr lang="en-US" sz="1800" dirty="0" err="1"/>
              <a:t>AzureApiMgmt</a:t>
            </a:r>
            <a:r>
              <a:rPr lang="en-US" sz="1800" dirty="0"/>
              <a:t>​</a:t>
            </a:r>
          </a:p>
          <a:p>
            <a:pPr lvl="1" fontAlgn="base"/>
            <a:r>
              <a:rPr lang="en-US" sz="1800" dirty="0"/>
              <a:t>BizTalk Server @</a:t>
            </a:r>
            <a:r>
              <a:rPr lang="en-US" sz="1800" dirty="0" err="1"/>
              <a:t>BizTalk_Server</a:t>
            </a:r>
            <a:r>
              <a:rPr lang="en-US" sz="1800" dirty="0"/>
              <a:t>​</a:t>
            </a:r>
          </a:p>
          <a:p>
            <a:pPr lvl="1" fontAlgn="base"/>
            <a:r>
              <a:rPr lang="en-US" sz="1800" dirty="0"/>
              <a:t>Logic Apps - @</a:t>
            </a:r>
            <a:r>
              <a:rPr lang="en-US" sz="1800" dirty="0" err="1"/>
              <a:t>Logicappsio</a:t>
            </a:r>
            <a:r>
              <a:rPr lang="en-US" sz="1800" dirty="0"/>
              <a:t>​</a:t>
            </a:r>
          </a:p>
          <a:p>
            <a:endParaRPr lang="en-US" sz="2000" dirty="0">
              <a:latin typeface="+mn-lt"/>
            </a:endParaRPr>
          </a:p>
          <a:p>
            <a:pPr marL="0" indent="0">
              <a:buFont typeface="Arial" pitchFamily="34" charset="0"/>
              <a:buNone/>
            </a:pPr>
            <a:r>
              <a:rPr lang="en-US" sz="2000" dirty="0">
                <a:latin typeface="+mn-lt"/>
              </a:rPr>
              <a:t>Azure Logic Apps monthly updates (non-MSFT) </a:t>
            </a:r>
            <a:r>
              <a:rPr lang="en-US" sz="2000" dirty="0">
                <a:latin typeface="+mn-lt"/>
                <a:hlinkClick r:id="rId3"/>
              </a:rPr>
              <a:t>https://blogs.biztalk360.com/tag/azure-logic-apps/</a:t>
            </a:r>
            <a:r>
              <a:rPr lang="en-US" sz="2000" dirty="0">
                <a:latin typeface="+mn-lt"/>
              </a:rPr>
              <a:t> </a:t>
            </a:r>
          </a:p>
        </p:txBody>
      </p:sp>
      <p:sp>
        <p:nvSpPr>
          <p:cNvPr id="8" name="Content Placeholder 2">
            <a:extLst>
              <a:ext uri="{FF2B5EF4-FFF2-40B4-BE49-F238E27FC236}">
                <a16:creationId xmlns:a16="http://schemas.microsoft.com/office/drawing/2014/main" id="{C75A8A1F-68F6-49BB-9859-2C50C71B1A23}"/>
              </a:ext>
            </a:extLst>
          </p:cNvPr>
          <p:cNvSpPr txBox="1">
            <a:spLocks/>
          </p:cNvSpPr>
          <p:nvPr/>
        </p:nvSpPr>
        <p:spPr>
          <a:xfrm>
            <a:off x="990600" y="1978025"/>
            <a:ext cx="5253446" cy="44554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t>Microsoft Hybrid Integration Platform​</a:t>
            </a:r>
          </a:p>
          <a:p>
            <a:pPr lvl="1" fontAlgn="base"/>
            <a:r>
              <a:rPr lang="en-US" sz="1800" dirty="0">
                <a:hlinkClick r:id="rId4"/>
              </a:rPr>
              <a:t>https://aka.ms/hybrid-integration</a:t>
            </a:r>
            <a:r>
              <a:rPr lang="en-US" sz="1800" dirty="0"/>
              <a:t>​</a:t>
            </a:r>
          </a:p>
          <a:p>
            <a:pPr lvl="1" fontAlgn="base"/>
            <a:r>
              <a:rPr lang="en-US" sz="1800" dirty="0">
                <a:hlinkClick r:id="rId5"/>
              </a:rPr>
              <a:t>https://aka.ms/infopedia-hip</a:t>
            </a:r>
            <a:r>
              <a:rPr lang="en-US" sz="1800" dirty="0"/>
              <a:t>​</a:t>
            </a:r>
          </a:p>
          <a:p>
            <a:pPr marL="0" indent="0" fontAlgn="base">
              <a:buNone/>
            </a:pPr>
            <a:r>
              <a:rPr lang="en-US" sz="2000" dirty="0"/>
              <a:t>Logic Apps Monthly Webcasts​</a:t>
            </a:r>
          </a:p>
          <a:p>
            <a:pPr lvl="1" fontAlgn="base"/>
            <a:r>
              <a:rPr lang="en-US" sz="1800" dirty="0">
                <a:hlinkClick r:id="rId6"/>
              </a:rPr>
              <a:t>http://aka.ms/logicappslive</a:t>
            </a:r>
            <a:r>
              <a:rPr lang="en-US" sz="1800" dirty="0"/>
              <a:t>  </a:t>
            </a:r>
          </a:p>
          <a:p>
            <a:pPr marL="0" indent="0" fontAlgn="base">
              <a:buNone/>
            </a:pPr>
            <a:r>
              <a:rPr lang="en-US" sz="2000" dirty="0"/>
              <a:t>Logic Apps Documentation​</a:t>
            </a:r>
          </a:p>
          <a:p>
            <a:pPr lvl="1" fontAlgn="base"/>
            <a:r>
              <a:rPr lang="en-US" sz="1800" dirty="0">
                <a:hlinkClick r:id="rId7"/>
              </a:rPr>
              <a:t>http://aka.ms/logicapps-docs</a:t>
            </a:r>
            <a:r>
              <a:rPr lang="en-US" sz="1800" dirty="0"/>
              <a:t> </a:t>
            </a:r>
          </a:p>
          <a:p>
            <a:pPr marL="0" indent="0" fontAlgn="base">
              <a:buNone/>
            </a:pPr>
            <a:r>
              <a:rPr lang="en-US" sz="2000" dirty="0"/>
              <a:t>Logic Apps Blog​</a:t>
            </a:r>
          </a:p>
          <a:p>
            <a:pPr lvl="1" fontAlgn="base"/>
            <a:r>
              <a:rPr lang="en-US" sz="1800" dirty="0">
                <a:hlinkClick r:id="rId8"/>
              </a:rPr>
              <a:t>http://aka.ms/logicappsblog</a:t>
            </a:r>
            <a:r>
              <a:rPr lang="en-US" sz="1800" dirty="0"/>
              <a:t> ​</a:t>
            </a:r>
          </a:p>
          <a:p>
            <a:pPr marL="0" indent="0" fontAlgn="base">
              <a:buNone/>
            </a:pPr>
            <a:r>
              <a:rPr lang="en-US" sz="2000" dirty="0"/>
              <a:t>Logic Apps Ideas​</a:t>
            </a:r>
          </a:p>
          <a:p>
            <a:pPr lvl="1" fontAlgn="base"/>
            <a:r>
              <a:rPr lang="en-US" sz="1800" dirty="0">
                <a:hlinkClick r:id="rId9"/>
              </a:rPr>
              <a:t>http://aka.ms/logicapps-wish</a:t>
            </a:r>
            <a:endParaRPr lang="en-US" sz="2000" dirty="0"/>
          </a:p>
        </p:txBody>
      </p:sp>
    </p:spTree>
    <p:extLst>
      <p:ext uri="{BB962C8B-B14F-4D97-AF65-F5344CB8AC3E}">
        <p14:creationId xmlns:p14="http://schemas.microsoft.com/office/powerpoint/2010/main" val="237952706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8377B-2CEF-45F8-8B5F-33620EB1D53A}"/>
              </a:ext>
            </a:extLst>
          </p:cNvPr>
          <p:cNvSpPr>
            <a:spLocks noGrp="1"/>
          </p:cNvSpPr>
          <p:nvPr>
            <p:ph type="title"/>
          </p:nvPr>
        </p:nvSpPr>
        <p:spPr>
          <a:xfrm>
            <a:off x="416781" y="362251"/>
            <a:ext cx="10515600" cy="852188"/>
          </a:xfrm>
        </p:spPr>
        <p:txBody>
          <a:bodyPr>
            <a:normAutofit/>
          </a:bodyPr>
          <a:lstStyle/>
          <a:p>
            <a:r>
              <a:rPr lang="en-US" sz="4700" dirty="0">
                <a:latin typeface="Segoe UI Light" panose="020B0502040204020203" pitchFamily="34" charset="0"/>
                <a:cs typeface="Segoe UI Light" panose="020B0502040204020203" pitchFamily="34" charset="0"/>
              </a:rPr>
              <a:t>Cool examples</a:t>
            </a:r>
          </a:p>
        </p:txBody>
      </p:sp>
      <p:sp>
        <p:nvSpPr>
          <p:cNvPr id="3" name="Content Placeholder 2">
            <a:extLst>
              <a:ext uri="{FF2B5EF4-FFF2-40B4-BE49-F238E27FC236}">
                <a16:creationId xmlns:a16="http://schemas.microsoft.com/office/drawing/2014/main" id="{3E38B7B9-9D17-404C-B020-8ACE072F8BA1}"/>
              </a:ext>
            </a:extLst>
          </p:cNvPr>
          <p:cNvSpPr>
            <a:spLocks noGrp="1"/>
          </p:cNvSpPr>
          <p:nvPr>
            <p:ph idx="1"/>
          </p:nvPr>
        </p:nvSpPr>
        <p:spPr>
          <a:xfrm>
            <a:off x="326003" y="1543050"/>
            <a:ext cx="6138407" cy="1804449"/>
          </a:xfrm>
        </p:spPr>
        <p:txBody>
          <a:bodyPr>
            <a:normAutofit/>
          </a:bodyPr>
          <a:lstStyle/>
          <a:p>
            <a:pPr marL="0" indent="0">
              <a:buNone/>
            </a:pPr>
            <a:r>
              <a:rPr lang="en-US" dirty="0"/>
              <a:t>Taking an order from a scanned image (OCR)</a:t>
            </a:r>
          </a:p>
          <a:p>
            <a:pPr marL="457200" lvl="1" indent="0">
              <a:buNone/>
            </a:pPr>
            <a:r>
              <a:rPr lang="en-US" dirty="0"/>
              <a:t>Demo:  </a:t>
            </a:r>
            <a:r>
              <a:rPr lang="en-US" dirty="0">
                <a:hlinkClick r:id="rId3"/>
              </a:rPr>
              <a:t>https://youtu.be/uIuHbZWxqQY?t=2244</a:t>
            </a:r>
            <a:r>
              <a:rPr lang="en-US" dirty="0"/>
              <a:t> </a:t>
            </a:r>
          </a:p>
        </p:txBody>
      </p:sp>
      <p:pic>
        <p:nvPicPr>
          <p:cNvPr id="4" name="Picture 3">
            <a:extLst>
              <a:ext uri="{FF2B5EF4-FFF2-40B4-BE49-F238E27FC236}">
                <a16:creationId xmlns:a16="http://schemas.microsoft.com/office/drawing/2014/main" id="{E0D01D67-4341-4790-A82E-95EA7B557165}"/>
              </a:ext>
            </a:extLst>
          </p:cNvPr>
          <p:cNvPicPr>
            <a:picLocks noChangeAspect="1"/>
          </p:cNvPicPr>
          <p:nvPr/>
        </p:nvPicPr>
        <p:blipFill>
          <a:blip r:embed="rId4"/>
          <a:stretch>
            <a:fillRect/>
          </a:stretch>
        </p:blipFill>
        <p:spPr>
          <a:xfrm>
            <a:off x="6988182" y="120103"/>
            <a:ext cx="4907983" cy="3227396"/>
          </a:xfrm>
          <a:prstGeom prst="rect">
            <a:avLst/>
          </a:prstGeom>
        </p:spPr>
      </p:pic>
      <p:sp>
        <p:nvSpPr>
          <p:cNvPr id="5" name="Content Placeholder 2">
            <a:extLst>
              <a:ext uri="{FF2B5EF4-FFF2-40B4-BE49-F238E27FC236}">
                <a16:creationId xmlns:a16="http://schemas.microsoft.com/office/drawing/2014/main" id="{3E90BB57-449B-426C-857C-2E18DDF89223}"/>
              </a:ext>
            </a:extLst>
          </p:cNvPr>
          <p:cNvSpPr txBox="1">
            <a:spLocks/>
          </p:cNvSpPr>
          <p:nvPr/>
        </p:nvSpPr>
        <p:spPr>
          <a:xfrm>
            <a:off x="254441" y="3623123"/>
            <a:ext cx="6209969" cy="28697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Bots invoking logic apps that get intent and use connectors to get info by issuing a query to the right backend system (e.g. ‘when did I last hear from this person?’ -&gt; query to dynamics CRM)</a:t>
            </a:r>
          </a:p>
          <a:p>
            <a:pPr marL="457200" lvl="1" indent="0">
              <a:buNone/>
            </a:pPr>
            <a:r>
              <a:rPr lang="en-US" dirty="0"/>
              <a:t>Demo:  </a:t>
            </a:r>
            <a:r>
              <a:rPr lang="en-US" dirty="0">
                <a:hlinkClick r:id="rId5"/>
              </a:rPr>
              <a:t>https://youtu.be/uIuHbZWxqQY?t=3602</a:t>
            </a:r>
            <a:r>
              <a:rPr lang="en-US" dirty="0"/>
              <a:t> </a:t>
            </a:r>
          </a:p>
          <a:p>
            <a:endParaRPr lang="en-US" dirty="0"/>
          </a:p>
        </p:txBody>
      </p:sp>
      <p:pic>
        <p:nvPicPr>
          <p:cNvPr id="6" name="Picture 5">
            <a:extLst>
              <a:ext uri="{FF2B5EF4-FFF2-40B4-BE49-F238E27FC236}">
                <a16:creationId xmlns:a16="http://schemas.microsoft.com/office/drawing/2014/main" id="{ABC57F9E-9A3A-4AF1-BBC8-C83EE5D3D039}"/>
              </a:ext>
            </a:extLst>
          </p:cNvPr>
          <p:cNvPicPr>
            <a:picLocks noChangeAspect="1"/>
          </p:cNvPicPr>
          <p:nvPr/>
        </p:nvPicPr>
        <p:blipFill>
          <a:blip r:embed="rId6"/>
          <a:stretch>
            <a:fillRect/>
          </a:stretch>
        </p:blipFill>
        <p:spPr>
          <a:xfrm>
            <a:off x="6988180" y="3347499"/>
            <a:ext cx="4907985" cy="3283538"/>
          </a:xfrm>
          <a:prstGeom prst="rect">
            <a:avLst/>
          </a:prstGeom>
        </p:spPr>
      </p:pic>
    </p:spTree>
    <p:extLst>
      <p:ext uri="{BB962C8B-B14F-4D97-AF65-F5344CB8AC3E}">
        <p14:creationId xmlns:p14="http://schemas.microsoft.com/office/powerpoint/2010/main" val="3440640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3904B-1767-4987-827E-8A613EB7DDF6}"/>
              </a:ext>
            </a:extLst>
          </p:cNvPr>
          <p:cNvSpPr>
            <a:spLocks noGrp="1"/>
          </p:cNvSpPr>
          <p:nvPr>
            <p:ph type="body" sz="quarter" idx="13"/>
          </p:nvPr>
        </p:nvSpPr>
        <p:spPr/>
        <p:txBody>
          <a:bodyPr/>
          <a:lstStyle/>
          <a:p>
            <a:pPr algn="ctr"/>
            <a:r>
              <a:rPr lang="en-US" sz="3600" dirty="0"/>
              <a:t>Questions?</a:t>
            </a:r>
          </a:p>
        </p:txBody>
      </p:sp>
      <p:sp>
        <p:nvSpPr>
          <p:cNvPr id="2" name="Title 1">
            <a:extLst>
              <a:ext uri="{FF2B5EF4-FFF2-40B4-BE49-F238E27FC236}">
                <a16:creationId xmlns:a16="http://schemas.microsoft.com/office/drawing/2014/main" id="{99705D1A-C1B2-46D1-A47F-B81B77A99F84}"/>
              </a:ext>
            </a:extLst>
          </p:cNvPr>
          <p:cNvSpPr>
            <a:spLocks noGrp="1"/>
          </p:cNvSpPr>
          <p:nvPr>
            <p:ph type="title" idx="4294967295"/>
          </p:nvPr>
        </p:nvSpPr>
        <p:spPr>
          <a:xfrm>
            <a:off x="1676400" y="1204913"/>
            <a:ext cx="10515600" cy="1063625"/>
          </a:xfrm>
        </p:spPr>
        <p:txBody>
          <a:bodyPr>
            <a:normAutofit/>
          </a:bodyPr>
          <a:lstStyle/>
          <a:p>
            <a:r>
              <a:rPr lang="en-US" sz="4700" dirty="0"/>
              <a:t>Thank you!</a:t>
            </a:r>
          </a:p>
        </p:txBody>
      </p:sp>
    </p:spTree>
    <p:extLst>
      <p:ext uri="{BB962C8B-B14F-4D97-AF65-F5344CB8AC3E}">
        <p14:creationId xmlns:p14="http://schemas.microsoft.com/office/powerpoint/2010/main" val="172578400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4277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A374F99-E55A-4F7A-9249-6236FFA07315}"/>
              </a:ext>
            </a:extLst>
          </p:cNvPr>
          <p:cNvSpPr>
            <a:spLocks noGrp="1"/>
          </p:cNvSpPr>
          <p:nvPr>
            <p:ph type="title"/>
          </p:nvPr>
        </p:nvSpPr>
        <p:spPr>
          <a:xfrm>
            <a:off x="715629" y="963877"/>
            <a:ext cx="3616934" cy="4930246"/>
          </a:xfrm>
        </p:spPr>
        <p:txBody>
          <a:bodyPr>
            <a:normAutofit/>
          </a:bodyPr>
          <a:lstStyle/>
          <a:p>
            <a:pPr algn="r"/>
            <a:r>
              <a:rPr lang="en-US" dirty="0">
                <a:solidFill>
                  <a:schemeClr val="accent1"/>
                </a:solidFill>
              </a:rPr>
              <a:t>Recommended Practices</a:t>
            </a:r>
          </a:p>
        </p:txBody>
      </p:sp>
      <p:sp>
        <p:nvSpPr>
          <p:cNvPr id="3" name="Content Placeholder 2">
            <a:extLst>
              <a:ext uri="{FF2B5EF4-FFF2-40B4-BE49-F238E27FC236}">
                <a16:creationId xmlns:a16="http://schemas.microsoft.com/office/drawing/2014/main" id="{669FB032-1A2E-491E-AE0F-464FE0FA0CEB}"/>
              </a:ext>
            </a:extLst>
          </p:cNvPr>
          <p:cNvSpPr>
            <a:spLocks noGrp="1"/>
          </p:cNvSpPr>
          <p:nvPr>
            <p:ph idx="1"/>
          </p:nvPr>
        </p:nvSpPr>
        <p:spPr>
          <a:xfrm>
            <a:off x="4976031" y="320040"/>
            <a:ext cx="6894405" cy="6217919"/>
          </a:xfrm>
        </p:spPr>
        <p:txBody>
          <a:bodyPr anchor="ctr">
            <a:normAutofit/>
          </a:bodyPr>
          <a:lstStyle/>
          <a:p>
            <a:pPr marL="0" indent="0">
              <a:buNone/>
            </a:pPr>
            <a:r>
              <a:rPr lang="en-US" sz="2000" b="1" dirty="0">
                <a:solidFill>
                  <a:schemeClr val="tx1">
                    <a:lumMod val="85000"/>
                    <a:lumOff val="15000"/>
                  </a:schemeClr>
                </a:solidFill>
              </a:rPr>
              <a:t>10 Tips for enterprise integration with Logic Apps</a:t>
            </a:r>
          </a:p>
          <a:p>
            <a:pPr marL="0" indent="0">
              <a:buNone/>
            </a:pPr>
            <a:r>
              <a:rPr lang="en-US" sz="1600" dirty="0">
                <a:solidFill>
                  <a:schemeClr val="tx1">
                    <a:lumMod val="85000"/>
                    <a:lumOff val="15000"/>
                  </a:schemeClr>
                </a:solidFill>
                <a:hlinkClick r:id="rId3"/>
              </a:rPr>
              <a:t>https://toonvanhoutte.wordpress.com/2017/06/08/10-tips-for-enterprise-integration-with-logic-apps/</a:t>
            </a:r>
            <a:r>
              <a:rPr lang="en-US" sz="1600" dirty="0">
                <a:solidFill>
                  <a:schemeClr val="tx1">
                    <a:lumMod val="85000"/>
                    <a:lumOff val="15000"/>
                  </a:schemeClr>
                </a:solidFill>
              </a:rPr>
              <a:t> </a:t>
            </a:r>
          </a:p>
          <a:p>
            <a:pPr marL="457200" lvl="1" indent="0">
              <a:buNone/>
            </a:pPr>
            <a:endParaRPr lang="en-US" sz="2000" dirty="0">
              <a:solidFill>
                <a:schemeClr val="tx1">
                  <a:lumMod val="85000"/>
                  <a:lumOff val="15000"/>
                </a:schemeClr>
              </a:solidFill>
            </a:endParaRPr>
          </a:p>
          <a:p>
            <a:pPr marL="514350" indent="-514350">
              <a:buFont typeface="+mj-lt"/>
              <a:buAutoNum type="arabicPeriod"/>
            </a:pPr>
            <a:r>
              <a:rPr lang="en-US" sz="2000" dirty="0">
                <a:solidFill>
                  <a:schemeClr val="tx1">
                    <a:lumMod val="85000"/>
                    <a:lumOff val="15000"/>
                  </a:schemeClr>
                </a:solidFill>
              </a:rPr>
              <a:t>Decouple protocol and message processing</a:t>
            </a:r>
          </a:p>
          <a:p>
            <a:pPr marL="514350" indent="-514350">
              <a:buFont typeface="+mj-lt"/>
              <a:buAutoNum type="arabicPeriod"/>
            </a:pPr>
            <a:r>
              <a:rPr lang="en-US" sz="2000" dirty="0">
                <a:solidFill>
                  <a:schemeClr val="tx1">
                    <a:lumMod val="85000"/>
                    <a:lumOff val="15000"/>
                  </a:schemeClr>
                </a:solidFill>
              </a:rPr>
              <a:t>Establish reliable messaging</a:t>
            </a:r>
          </a:p>
          <a:p>
            <a:pPr marL="514350" indent="-514350">
              <a:buFont typeface="+mj-lt"/>
              <a:buAutoNum type="arabicPeriod"/>
            </a:pPr>
            <a:r>
              <a:rPr lang="en-US" sz="2000" dirty="0">
                <a:solidFill>
                  <a:schemeClr val="tx1">
                    <a:lumMod val="85000"/>
                    <a:lumOff val="15000"/>
                  </a:schemeClr>
                </a:solidFill>
              </a:rPr>
              <a:t>Design for reuse</a:t>
            </a:r>
          </a:p>
          <a:p>
            <a:pPr marL="514350" indent="-514350">
              <a:buFont typeface="+mj-lt"/>
              <a:buAutoNum type="arabicPeriod"/>
            </a:pPr>
            <a:r>
              <a:rPr lang="en-US" sz="2000" dirty="0">
                <a:solidFill>
                  <a:schemeClr val="tx1">
                    <a:lumMod val="85000"/>
                    <a:lumOff val="15000"/>
                  </a:schemeClr>
                </a:solidFill>
              </a:rPr>
              <a:t>Secure your Logic Apps</a:t>
            </a:r>
          </a:p>
          <a:p>
            <a:pPr marL="514350" indent="-514350">
              <a:buFont typeface="+mj-lt"/>
              <a:buAutoNum type="arabicPeriod"/>
            </a:pPr>
            <a:r>
              <a:rPr lang="en-US" sz="2000" dirty="0">
                <a:solidFill>
                  <a:schemeClr val="tx1">
                    <a:lumMod val="85000"/>
                    <a:lumOff val="15000"/>
                  </a:schemeClr>
                </a:solidFill>
              </a:rPr>
              <a:t>Think about idempotence</a:t>
            </a:r>
          </a:p>
          <a:p>
            <a:pPr marL="514350" indent="-514350">
              <a:buFont typeface="+mj-lt"/>
              <a:buAutoNum type="arabicPeriod"/>
            </a:pPr>
            <a:r>
              <a:rPr lang="en-US" sz="2000" dirty="0">
                <a:solidFill>
                  <a:schemeClr val="tx1">
                    <a:lumMod val="85000"/>
                    <a:lumOff val="15000"/>
                  </a:schemeClr>
                </a:solidFill>
              </a:rPr>
              <a:t>Have a clear error handling strategy</a:t>
            </a:r>
          </a:p>
          <a:p>
            <a:pPr marL="514350" indent="-514350">
              <a:buFont typeface="+mj-lt"/>
              <a:buAutoNum type="arabicPeriod"/>
            </a:pPr>
            <a:r>
              <a:rPr lang="en-US" sz="2000" dirty="0">
                <a:solidFill>
                  <a:schemeClr val="tx1">
                    <a:lumMod val="85000"/>
                    <a:lumOff val="15000"/>
                  </a:schemeClr>
                </a:solidFill>
              </a:rPr>
              <a:t>Ensure decent monitoring</a:t>
            </a:r>
          </a:p>
          <a:p>
            <a:pPr marL="514350" indent="-514350">
              <a:buFont typeface="+mj-lt"/>
              <a:buAutoNum type="arabicPeriod"/>
            </a:pPr>
            <a:r>
              <a:rPr lang="en-US" sz="2000" dirty="0">
                <a:solidFill>
                  <a:schemeClr val="tx1">
                    <a:lumMod val="85000"/>
                    <a:lumOff val="15000"/>
                  </a:schemeClr>
                </a:solidFill>
              </a:rPr>
              <a:t>Use </a:t>
            </a:r>
            <a:r>
              <a:rPr lang="en-US" sz="2000" dirty="0" err="1">
                <a:solidFill>
                  <a:schemeClr val="tx1">
                    <a:lumMod val="85000"/>
                    <a:lumOff val="15000"/>
                  </a:schemeClr>
                </a:solidFill>
              </a:rPr>
              <a:t>async</a:t>
            </a:r>
            <a:r>
              <a:rPr lang="en-US" sz="2000" dirty="0">
                <a:solidFill>
                  <a:schemeClr val="tx1">
                    <a:lumMod val="85000"/>
                    <a:lumOff val="15000"/>
                  </a:schemeClr>
                </a:solidFill>
              </a:rPr>
              <a:t> wherever possible</a:t>
            </a:r>
          </a:p>
          <a:p>
            <a:pPr marL="514350" indent="-514350">
              <a:buFont typeface="+mj-lt"/>
              <a:buAutoNum type="arabicPeriod"/>
            </a:pPr>
            <a:r>
              <a:rPr lang="en-US" sz="2000" dirty="0">
                <a:solidFill>
                  <a:schemeClr val="tx1">
                    <a:lumMod val="85000"/>
                    <a:lumOff val="15000"/>
                  </a:schemeClr>
                </a:solidFill>
              </a:rPr>
              <a:t>Don’t forget your integration patterns</a:t>
            </a:r>
          </a:p>
          <a:p>
            <a:pPr marL="514350" indent="-514350">
              <a:buFont typeface="+mj-lt"/>
              <a:buAutoNum type="arabicPeriod"/>
            </a:pPr>
            <a:r>
              <a:rPr lang="en-US" sz="2000" dirty="0">
                <a:solidFill>
                  <a:schemeClr val="tx1">
                    <a:lumMod val="85000"/>
                    <a:lumOff val="15000"/>
                  </a:schemeClr>
                </a:solidFill>
              </a:rPr>
              <a:t>Apply application lifecycle management (ALM)</a:t>
            </a:r>
          </a:p>
        </p:txBody>
      </p:sp>
    </p:spTree>
    <p:extLst>
      <p:ext uri="{BB962C8B-B14F-4D97-AF65-F5344CB8AC3E}">
        <p14:creationId xmlns:p14="http://schemas.microsoft.com/office/powerpoint/2010/main" val="146874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269240" y="289957"/>
            <a:ext cx="3514697" cy="899537"/>
          </a:xfrm>
        </p:spPr>
        <p:txBody>
          <a:bodyPr/>
          <a:lstStyle/>
          <a:p>
            <a:endParaRPr lang="en-US" dirty="0"/>
          </a:p>
        </p:txBody>
      </p:sp>
      <p:sp>
        <p:nvSpPr>
          <p:cNvPr id="36" name="Rectangle 35">
            <a:extLst>
              <a:ext uri="{FF2B5EF4-FFF2-40B4-BE49-F238E27FC236}">
                <a16:creationId xmlns:a16="http://schemas.microsoft.com/office/drawing/2014/main" id="{87B131B1-B599-42F4-9D11-4EAF6F15AF7A}"/>
              </a:ext>
            </a:extLst>
          </p:cNvPr>
          <p:cNvSpPr/>
          <p:nvPr/>
        </p:nvSpPr>
        <p:spPr bwMode="auto">
          <a:xfrm>
            <a:off x="867" y="974"/>
            <a:ext cx="3809804"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Title 1">
            <a:extLst>
              <a:ext uri="{FF2B5EF4-FFF2-40B4-BE49-F238E27FC236}">
                <a16:creationId xmlns:a16="http://schemas.microsoft.com/office/drawing/2014/main" id="{27E1AE72-7C57-4983-B211-C91E51606636}"/>
              </a:ext>
            </a:extLst>
          </p:cNvPr>
          <p:cNvSpPr txBox="1">
            <a:spLocks/>
          </p:cNvSpPr>
          <p:nvPr/>
        </p:nvSpPr>
        <p:spPr>
          <a:xfrm>
            <a:off x="270070" y="290403"/>
            <a:ext cx="3734571" cy="899409"/>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NZ" sz="4705" spc="-100" dirty="0">
                <a:gradFill>
                  <a:gsLst>
                    <a:gs pos="2917">
                      <a:srgbClr val="FFFFFF"/>
                    </a:gs>
                    <a:gs pos="30000">
                      <a:srgbClr val="FFFFFF"/>
                    </a:gs>
                  </a:gsLst>
                  <a:lin ang="5400000" scaled="0"/>
                </a:gradFill>
                <a:latin typeface="Segoe UI Light"/>
              </a:rPr>
              <a:t>What’s Coming</a:t>
            </a:r>
            <a:br>
              <a:rPr lang="en-NZ" sz="4705" spc="-100" dirty="0">
                <a:gradFill>
                  <a:gsLst>
                    <a:gs pos="2917">
                      <a:srgbClr val="FFFFFF"/>
                    </a:gs>
                    <a:gs pos="30000">
                      <a:srgbClr val="FFFFFF"/>
                    </a:gs>
                  </a:gsLst>
                  <a:lin ang="5400000" scaled="0"/>
                </a:gradFill>
                <a:latin typeface="Segoe UI Light"/>
              </a:rPr>
            </a:br>
            <a:endParaRPr lang="en-NZ" sz="4705" spc="-100" dirty="0">
              <a:gradFill>
                <a:gsLst>
                  <a:gs pos="2917">
                    <a:srgbClr val="FFFFFF"/>
                  </a:gs>
                  <a:gs pos="30000">
                    <a:srgbClr val="FFFFFF"/>
                  </a:gs>
                </a:gsLst>
                <a:lin ang="5400000" scaled="0"/>
              </a:gradFill>
              <a:latin typeface="Segoe UI Light"/>
            </a:endParaRPr>
          </a:p>
        </p:txBody>
      </p:sp>
      <p:pic>
        <p:nvPicPr>
          <p:cNvPr id="14" name="Picture 13"/>
          <p:cNvPicPr>
            <a:picLocks noChangeAspect="1"/>
          </p:cNvPicPr>
          <p:nvPr/>
        </p:nvPicPr>
        <p:blipFill rotWithShape="1">
          <a:blip r:embed="rId3"/>
          <a:srcRect l="686" r="3302"/>
          <a:stretch/>
        </p:blipFill>
        <p:spPr>
          <a:xfrm>
            <a:off x="0" y="2308469"/>
            <a:ext cx="3783937" cy="2663750"/>
          </a:xfrm>
          <a:prstGeom prst="rect">
            <a:avLst/>
          </a:prstGeom>
        </p:spPr>
      </p:pic>
      <p:graphicFrame>
        <p:nvGraphicFramePr>
          <p:cNvPr id="10" name="Content Placeholder 5">
            <a:extLst>
              <a:ext uri="{FF2B5EF4-FFF2-40B4-BE49-F238E27FC236}">
                <a16:creationId xmlns:a16="http://schemas.microsoft.com/office/drawing/2014/main" id="{013F360D-D63F-40EB-8676-C1B282B6752B}"/>
              </a:ext>
            </a:extLst>
          </p:cNvPr>
          <p:cNvGraphicFramePr>
            <a:graphicFrameLocks/>
          </p:cNvGraphicFramePr>
          <p:nvPr>
            <p:extLst/>
          </p:nvPr>
        </p:nvGraphicFramePr>
        <p:xfrm>
          <a:off x="4079044" y="866775"/>
          <a:ext cx="7843714" cy="5300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tar: 5 Points 2">
            <a:extLst>
              <a:ext uri="{FF2B5EF4-FFF2-40B4-BE49-F238E27FC236}">
                <a16:creationId xmlns:a16="http://schemas.microsoft.com/office/drawing/2014/main" id="{55A374E0-F00A-48C0-9560-76FBA8AE7AF2}"/>
              </a:ext>
            </a:extLst>
          </p:cNvPr>
          <p:cNvSpPr/>
          <p:nvPr/>
        </p:nvSpPr>
        <p:spPr>
          <a:xfrm>
            <a:off x="2258336" y="121695"/>
            <a:ext cx="1820708" cy="1490159"/>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NDA</a:t>
            </a:r>
          </a:p>
        </p:txBody>
      </p:sp>
    </p:spTree>
    <p:extLst>
      <p:ext uri="{BB962C8B-B14F-4D97-AF65-F5344CB8AC3E}">
        <p14:creationId xmlns:p14="http://schemas.microsoft.com/office/powerpoint/2010/main" val="13678370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692AC6A8-1C83-4F55-A206-F34E4B6AC0CF}"/>
                                            </p:graphicEl>
                                          </p:spTgt>
                                        </p:tgtEl>
                                        <p:attrNameLst>
                                          <p:attrName>style.visibility</p:attrName>
                                        </p:attrNameLst>
                                      </p:cBhvr>
                                      <p:to>
                                        <p:strVal val="visible"/>
                                      </p:to>
                                    </p:set>
                                    <p:animEffect transition="in" filter="fade">
                                      <p:cBhvr>
                                        <p:cTn id="7" dur="500"/>
                                        <p:tgtEl>
                                          <p:spTgt spid="10">
                                            <p:graphicEl>
                                              <a:dgm id="{692AC6A8-1C83-4F55-A206-F34E4B6AC0C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F418DB16-2D9A-4954-BF2D-3652F780E1AC}"/>
                                            </p:graphicEl>
                                          </p:spTgt>
                                        </p:tgtEl>
                                        <p:attrNameLst>
                                          <p:attrName>style.visibility</p:attrName>
                                        </p:attrNameLst>
                                      </p:cBhvr>
                                      <p:to>
                                        <p:strVal val="visible"/>
                                      </p:to>
                                    </p:set>
                                    <p:animEffect transition="in" filter="fade">
                                      <p:cBhvr>
                                        <p:cTn id="12" dur="500"/>
                                        <p:tgtEl>
                                          <p:spTgt spid="10">
                                            <p:graphicEl>
                                              <a:dgm id="{F418DB16-2D9A-4954-BF2D-3652F780E1A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dgm id="{CE860586-ED68-44D3-AA7E-904E561505B4}"/>
                                            </p:graphicEl>
                                          </p:spTgt>
                                        </p:tgtEl>
                                        <p:attrNameLst>
                                          <p:attrName>style.visibility</p:attrName>
                                        </p:attrNameLst>
                                      </p:cBhvr>
                                      <p:to>
                                        <p:strVal val="visible"/>
                                      </p:to>
                                    </p:set>
                                    <p:animEffect transition="in" filter="fade">
                                      <p:cBhvr>
                                        <p:cTn id="17" dur="500"/>
                                        <p:tgtEl>
                                          <p:spTgt spid="10">
                                            <p:graphicEl>
                                              <a:dgm id="{CE860586-ED68-44D3-AA7E-904E561505B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graphicEl>
                                              <a:dgm id="{79CF1C02-212F-4FF9-A9C6-A7FA6DD83730}"/>
                                            </p:graphicEl>
                                          </p:spTgt>
                                        </p:tgtEl>
                                        <p:attrNameLst>
                                          <p:attrName>style.visibility</p:attrName>
                                        </p:attrNameLst>
                                      </p:cBhvr>
                                      <p:to>
                                        <p:strVal val="visible"/>
                                      </p:to>
                                    </p:set>
                                    <p:animEffect transition="in" filter="fade">
                                      <p:cBhvr>
                                        <p:cTn id="22" dur="500"/>
                                        <p:tgtEl>
                                          <p:spTgt spid="10">
                                            <p:graphicEl>
                                              <a:dgm id="{79CF1C02-212F-4FF9-A9C6-A7FA6DD8373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graphicEl>
                                              <a:dgm id="{DE024FFA-4A28-4421-8675-9B7FE31644B8}"/>
                                            </p:graphicEl>
                                          </p:spTgt>
                                        </p:tgtEl>
                                        <p:attrNameLst>
                                          <p:attrName>style.visibility</p:attrName>
                                        </p:attrNameLst>
                                      </p:cBhvr>
                                      <p:to>
                                        <p:strVal val="visible"/>
                                      </p:to>
                                    </p:set>
                                    <p:animEffect transition="in" filter="fade">
                                      <p:cBhvr>
                                        <p:cTn id="27" dur="500"/>
                                        <p:tgtEl>
                                          <p:spTgt spid="10">
                                            <p:graphicEl>
                                              <a:dgm id="{DE024FFA-4A28-4421-8675-9B7FE31644B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graphicEl>
                                              <a:dgm id="{25744F6E-639E-4910-9BA7-0729325ABF6D}"/>
                                            </p:graphicEl>
                                          </p:spTgt>
                                        </p:tgtEl>
                                        <p:attrNameLst>
                                          <p:attrName>style.visibility</p:attrName>
                                        </p:attrNameLst>
                                      </p:cBhvr>
                                      <p:to>
                                        <p:strVal val="visible"/>
                                      </p:to>
                                    </p:set>
                                    <p:animEffect transition="in" filter="fade">
                                      <p:cBhvr>
                                        <p:cTn id="32" dur="500"/>
                                        <p:tgtEl>
                                          <p:spTgt spid="10">
                                            <p:graphicEl>
                                              <a:dgm id="{25744F6E-639E-4910-9BA7-0729325ABF6D}"/>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graphicEl>
                                              <a:dgm id="{DC70DB37-8E5A-4218-9FC0-2D8950A5AB0C}"/>
                                            </p:graphicEl>
                                          </p:spTgt>
                                        </p:tgtEl>
                                        <p:attrNameLst>
                                          <p:attrName>style.visibility</p:attrName>
                                        </p:attrNameLst>
                                      </p:cBhvr>
                                      <p:to>
                                        <p:strVal val="visible"/>
                                      </p:to>
                                    </p:set>
                                    <p:animEffect transition="in" filter="fade">
                                      <p:cBhvr>
                                        <p:cTn id="37" dur="500"/>
                                        <p:tgtEl>
                                          <p:spTgt spid="10">
                                            <p:graphicEl>
                                              <a:dgm id="{DC70DB37-8E5A-4218-9FC0-2D8950A5AB0C}"/>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graphicEl>
                                              <a:dgm id="{E9A73525-0E31-4308-B519-FDBD40EEEC6A}"/>
                                            </p:graphicEl>
                                          </p:spTgt>
                                        </p:tgtEl>
                                        <p:attrNameLst>
                                          <p:attrName>style.visibility</p:attrName>
                                        </p:attrNameLst>
                                      </p:cBhvr>
                                      <p:to>
                                        <p:strVal val="visible"/>
                                      </p:to>
                                    </p:set>
                                    <p:animEffect transition="in" filter="fade">
                                      <p:cBhvr>
                                        <p:cTn id="42" dur="500"/>
                                        <p:tgtEl>
                                          <p:spTgt spid="10">
                                            <p:graphicEl>
                                              <a:dgm id="{E9A73525-0E31-4308-B519-FDBD40EEEC6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graphicEl>
                                              <a:dgm id="{BAE9B15C-3A85-4CB7-A5ED-C6868B85ADDD}"/>
                                            </p:graphicEl>
                                          </p:spTgt>
                                        </p:tgtEl>
                                        <p:attrNameLst>
                                          <p:attrName>style.visibility</p:attrName>
                                        </p:attrNameLst>
                                      </p:cBhvr>
                                      <p:to>
                                        <p:strVal val="visible"/>
                                      </p:to>
                                    </p:set>
                                    <p:animEffect transition="in" filter="fade">
                                      <p:cBhvr>
                                        <p:cTn id="47" dur="500"/>
                                        <p:tgtEl>
                                          <p:spTgt spid="10">
                                            <p:graphicEl>
                                              <a:dgm id="{BAE9B15C-3A85-4CB7-A5ED-C6868B85ADD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1906B1-6B60-4B78-BDCB-863A19D4E0D9}"/>
              </a:ext>
            </a:extLst>
          </p:cNvPr>
          <p:cNvSpPr>
            <a:spLocks noGrp="1"/>
          </p:cNvSpPr>
          <p:nvPr>
            <p:ph type="body" sz="quarter" idx="10"/>
          </p:nvPr>
        </p:nvSpPr>
        <p:spPr/>
        <p:txBody>
          <a:bodyPr>
            <a:normAutofit/>
          </a:bodyPr>
          <a:lstStyle/>
          <a:p>
            <a:r>
              <a:rPr lang="en-US" dirty="0"/>
              <a:t>Azure Logic Apps</a:t>
            </a:r>
          </a:p>
        </p:txBody>
      </p:sp>
      <p:sp>
        <p:nvSpPr>
          <p:cNvPr id="6" name="Text Placeholder 2">
            <a:extLst>
              <a:ext uri="{FF2B5EF4-FFF2-40B4-BE49-F238E27FC236}">
                <a16:creationId xmlns:a16="http://schemas.microsoft.com/office/drawing/2014/main" id="{814BC8BA-D3E3-44D0-BF0B-1C0008650656}"/>
              </a:ext>
            </a:extLst>
          </p:cNvPr>
          <p:cNvSpPr txBox="1">
            <a:spLocks/>
          </p:cNvSpPr>
          <p:nvPr/>
        </p:nvSpPr>
        <p:spPr>
          <a:xfrm>
            <a:off x="540277" y="1735694"/>
            <a:ext cx="5606015" cy="4419671"/>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4704" b="0" kern="1200" cap="none" spc="-100" baseline="0" dirty="0" smtClean="0">
                <a:ln w="3175">
                  <a:noFill/>
                </a:ln>
                <a:gradFill>
                  <a:gsLst>
                    <a:gs pos="57576">
                      <a:srgbClr val="FFFFFF"/>
                    </a:gs>
                    <a:gs pos="35000">
                      <a:srgbClr val="FFFFFF"/>
                    </a:gs>
                  </a:gsLst>
                  <a:lin ang="5400000" scaled="0"/>
                </a:gradFill>
                <a:effectLst/>
                <a:latin typeface="+mj-lt"/>
                <a:ea typeface="+mn-ea"/>
                <a:cs typeface="Segoe UI"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1175"/>
              </a:spcAft>
              <a:buFont typeface="Arial" pitchFamily="34" charset="0"/>
              <a:buChar char="•"/>
            </a:pPr>
            <a:r>
              <a:rPr lang="en-US" sz="2400" dirty="0">
                <a:solidFill>
                  <a:schemeClr val="tx1"/>
                </a:solidFill>
              </a:rPr>
              <a:t>Fast integration using innovative Visual Designer </a:t>
            </a:r>
          </a:p>
          <a:p>
            <a:pPr marL="342900" indent="-342900">
              <a:spcAft>
                <a:spcPts val="1175"/>
              </a:spcAft>
              <a:buFont typeface="Arial" pitchFamily="34" charset="0"/>
              <a:buChar char="•"/>
            </a:pPr>
            <a:r>
              <a:rPr lang="en-US" sz="2400" dirty="0">
                <a:solidFill>
                  <a:schemeClr val="tx1"/>
                </a:solidFill>
              </a:rPr>
              <a:t>Easy workflow creation with triggers and actions</a:t>
            </a:r>
          </a:p>
          <a:p>
            <a:pPr marL="342900" indent="-342900">
              <a:spcAft>
                <a:spcPts val="1175"/>
              </a:spcAft>
              <a:buFont typeface="Arial" pitchFamily="34" charset="0"/>
              <a:buChar char="•"/>
            </a:pPr>
            <a:r>
              <a:rPr lang="en-US" sz="2400" dirty="0">
                <a:solidFill>
                  <a:schemeClr val="tx1"/>
                </a:solidFill>
              </a:rPr>
              <a:t>More than 200+ connectors to mashup applications, data and services</a:t>
            </a:r>
          </a:p>
          <a:p>
            <a:pPr marL="342900" indent="-342900">
              <a:spcAft>
                <a:spcPts val="1175"/>
              </a:spcAft>
              <a:buFont typeface="Arial" pitchFamily="34" charset="0"/>
              <a:buChar char="•"/>
            </a:pPr>
            <a:r>
              <a:rPr lang="en-US" sz="2400" dirty="0">
                <a:solidFill>
                  <a:schemeClr val="tx1"/>
                </a:solidFill>
              </a:rPr>
              <a:t>Built for mission critical 24x7 Enterprise Integration</a:t>
            </a:r>
          </a:p>
          <a:p>
            <a:pPr marL="342900" indent="-342900">
              <a:spcAft>
                <a:spcPts val="1175"/>
              </a:spcAft>
              <a:buFont typeface="Arial" pitchFamily="34" charset="0"/>
              <a:buChar char="•"/>
            </a:pPr>
            <a:r>
              <a:rPr lang="en-US" sz="2400" dirty="0" err="1">
                <a:solidFill>
                  <a:schemeClr val="tx1"/>
                </a:solidFill>
              </a:rPr>
              <a:t>Devops</a:t>
            </a:r>
            <a:r>
              <a:rPr lang="en-US" sz="2400" dirty="0">
                <a:solidFill>
                  <a:schemeClr val="tx1"/>
                </a:solidFill>
              </a:rPr>
              <a:t> built-in: Create, deploy, manage and monitor</a:t>
            </a:r>
          </a:p>
        </p:txBody>
      </p:sp>
      <p:pic>
        <p:nvPicPr>
          <p:cNvPr id="7" name="Picture 6">
            <a:extLst>
              <a:ext uri="{FF2B5EF4-FFF2-40B4-BE49-F238E27FC236}">
                <a16:creationId xmlns:a16="http://schemas.microsoft.com/office/drawing/2014/main" id="{C166EABF-D6D9-4D22-BC45-06985433959A}"/>
              </a:ext>
            </a:extLst>
          </p:cNvPr>
          <p:cNvPicPr>
            <a:picLocks noChangeAspect="1"/>
          </p:cNvPicPr>
          <p:nvPr/>
        </p:nvPicPr>
        <p:blipFill>
          <a:blip r:embed="rId3"/>
          <a:stretch>
            <a:fillRect/>
          </a:stretch>
        </p:blipFill>
        <p:spPr>
          <a:xfrm>
            <a:off x="6097523" y="283883"/>
            <a:ext cx="5932664" cy="6573632"/>
          </a:xfrm>
          <a:prstGeom prst="rect">
            <a:avLst/>
          </a:prstGeom>
        </p:spPr>
      </p:pic>
    </p:spTree>
    <p:extLst>
      <p:ext uri="{BB962C8B-B14F-4D97-AF65-F5344CB8AC3E}">
        <p14:creationId xmlns:p14="http://schemas.microsoft.com/office/powerpoint/2010/main" val="83619377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2" descr="https://azurecomcdn.azureedge.net/mediahandler/files/casestudyfiles/marcjacobs/logo.jpg">
            <a:extLst>
              <a:ext uri="{FF2B5EF4-FFF2-40B4-BE49-F238E27FC236}">
                <a16:creationId xmlns:a16="http://schemas.microsoft.com/office/drawing/2014/main" id="{DD5BEA30-464E-440F-89C4-54073BF3F0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51"/>
          <a:stretch/>
        </p:blipFill>
        <p:spPr bwMode="auto">
          <a:xfrm>
            <a:off x="605268" y="1347480"/>
            <a:ext cx="2380486" cy="13073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4E5A6CF4-1EA7-174C-9A82-2813FB59A2D8}"/>
              </a:ext>
            </a:extLst>
          </p:cNvPr>
          <p:cNvGraphicFramePr>
            <a:graphicFrameLocks noGrp="1"/>
          </p:cNvGraphicFramePr>
          <p:nvPr>
            <p:extLst>
              <p:ext uri="{D42A27DB-BD31-4B8C-83A1-F6EECF244321}">
                <p14:modId xmlns:p14="http://schemas.microsoft.com/office/powerpoint/2010/main" val="1789839487"/>
              </p:ext>
            </p:extLst>
          </p:nvPr>
        </p:nvGraphicFramePr>
        <p:xfrm>
          <a:off x="296862" y="1347480"/>
          <a:ext cx="11598276" cy="5137261"/>
        </p:xfrm>
        <a:graphic>
          <a:graphicData uri="http://schemas.openxmlformats.org/drawingml/2006/table">
            <a:tbl>
              <a:tblPr firstRow="1" bandRow="1">
                <a:tableStyleId>{5940675A-B579-460E-94D1-54222C63F5DA}</a:tableStyleId>
              </a:tblPr>
              <a:tblGrid>
                <a:gridCol w="2689226">
                  <a:extLst>
                    <a:ext uri="{9D8B030D-6E8A-4147-A177-3AD203B41FA5}">
                      <a16:colId xmlns:a16="http://schemas.microsoft.com/office/drawing/2014/main" val="1362188850"/>
                    </a:ext>
                  </a:extLst>
                </a:gridCol>
                <a:gridCol w="8909050">
                  <a:extLst>
                    <a:ext uri="{9D8B030D-6E8A-4147-A177-3AD203B41FA5}">
                      <a16:colId xmlns:a16="http://schemas.microsoft.com/office/drawing/2014/main" val="79958651"/>
                    </a:ext>
                  </a:extLst>
                </a:gridCol>
              </a:tblGrid>
              <a:tr h="923400">
                <a:tc>
                  <a:txBody>
                    <a:bodyPr/>
                    <a:lstStyle/>
                    <a:p>
                      <a:pPr algn="ctr"/>
                      <a:endParaRPr lang="en-US" sz="1600" dirty="0"/>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Global luxury brand</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Use Logic Apps to automate their accounts payable integration and workflow</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Improve time to approve invoices, gain agility and speed up processing</a:t>
                      </a:r>
                    </a:p>
                  </a:txBody>
                  <a:tcPr anchor="ctr"/>
                </a:tc>
                <a:extLst>
                  <a:ext uri="{0D108BD9-81ED-4DB2-BD59-A6C34878D82A}">
                    <a16:rowId xmlns:a16="http://schemas.microsoft.com/office/drawing/2014/main" val="4084615447"/>
                  </a:ext>
                </a:extLst>
              </a:tr>
              <a:tr h="1071563">
                <a:tc>
                  <a:txBody>
                    <a:bodyPr/>
                    <a:lstStyle/>
                    <a:p>
                      <a:pPr algn="ctr"/>
                      <a:endParaRPr lang="en-US" sz="1600" dirty="0"/>
                    </a:p>
                  </a:txBody>
                  <a:tcPr anchor="ctr"/>
                </a:tc>
                <a:tc>
                  <a:txBody>
                    <a:bodyPr/>
                    <a:lstStyle/>
                    <a:p>
                      <a:pPr marL="285750" indent="-285750" algn="l">
                        <a:buFont typeface="Arial" panose="020B0604020202020204" pitchFamily="34" charset="0"/>
                        <a:buChar char="•"/>
                      </a:pPr>
                      <a:r>
                        <a:rPr lang="en-US" sz="1400" dirty="0"/>
                        <a:t>Premier outdoor pursuits, clothing manufacturer and retailer</a:t>
                      </a:r>
                    </a:p>
                    <a:p>
                      <a:pPr marL="285750" indent="-285750" algn="l">
                        <a:buFont typeface="Arial" panose="020B0604020202020204" pitchFamily="34" charset="0"/>
                        <a:buChar char="•"/>
                      </a:pPr>
                      <a:r>
                        <a:rPr lang="en-US" sz="1400" dirty="0"/>
                        <a:t>Using Logic Apps for their messaging backbone and distribution</a:t>
                      </a:r>
                    </a:p>
                    <a:p>
                      <a:pPr marL="285750" indent="-285750" algn="l">
                        <a:buFont typeface="Arial" panose="020B0604020202020204" pitchFamily="34" charset="0"/>
                        <a:buChar char="•"/>
                      </a:pPr>
                      <a:r>
                        <a:rPr lang="en-US" sz="1400" dirty="0"/>
                        <a:t>Using hybrid integration to back-office systems on premises via Logic App-orchestrated processes</a:t>
                      </a:r>
                    </a:p>
                  </a:txBody>
                  <a:tcPr anchor="ctr"/>
                </a:tc>
                <a:extLst>
                  <a:ext uri="{0D108BD9-81ED-4DB2-BD59-A6C34878D82A}">
                    <a16:rowId xmlns:a16="http://schemas.microsoft.com/office/drawing/2014/main" val="3573256835"/>
                  </a:ext>
                </a:extLst>
              </a:tr>
              <a:tr h="871537">
                <a:tc>
                  <a:txBody>
                    <a:bodyPr/>
                    <a:lstStyle/>
                    <a:p>
                      <a:pPr algn="ctr"/>
                      <a:endParaRPr lang="en-US" sz="1600" dirty="0"/>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New Zealand-based electrical contractor and power distribution company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n-lt"/>
                          <a:ea typeface="+mn-ea"/>
                          <a:cs typeface="+mn-cs"/>
                        </a:rPr>
                        <a:t>Needed an out of band, sure-fire method to process client service requests - especially during major storm events when service outages often occur</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n-lt"/>
                          <a:ea typeface="+mn-ea"/>
                          <a:cs typeface="+mn-cs"/>
                        </a:rPr>
                        <a:t>Use Logic Apps to quickly automate reliable processing to communicate with engineers and schedule and dispatch work requests by communicating with their existing line of business systems</a:t>
                      </a:r>
                    </a:p>
                  </a:txBody>
                  <a:tcPr anchor="ctr"/>
                </a:tc>
                <a:extLst>
                  <a:ext uri="{0D108BD9-81ED-4DB2-BD59-A6C34878D82A}">
                    <a16:rowId xmlns:a16="http://schemas.microsoft.com/office/drawing/2014/main" val="2492911025"/>
                  </a:ext>
                </a:extLst>
              </a:tr>
              <a:tr h="828675">
                <a:tc>
                  <a:txBody>
                    <a:bodyPr/>
                    <a:lstStyle/>
                    <a:p>
                      <a:pPr algn="ctr"/>
                      <a:endParaRPr lang="en-US" sz="1600" dirty="0"/>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Reverse logistics company for healthcare industry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Use Logic Apps EDI to track drug returns to manufacturers and distributors for safe and reliable disposal</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Logic Apps connects </a:t>
                      </a:r>
                      <a:r>
                        <a:rPr lang="en-US" sz="1400" dirty="0" err="1"/>
                        <a:t>Qualanex</a:t>
                      </a:r>
                      <a:r>
                        <a:rPr lang="en-US" sz="1400" dirty="0"/>
                        <a:t> to their customers systems and their trading partners to automate returns</a:t>
                      </a:r>
                    </a:p>
                  </a:txBody>
                  <a:tcPr anchor="ctr"/>
                </a:tc>
                <a:extLst>
                  <a:ext uri="{0D108BD9-81ED-4DB2-BD59-A6C34878D82A}">
                    <a16:rowId xmlns:a16="http://schemas.microsoft.com/office/drawing/2014/main" val="3187300481"/>
                  </a:ext>
                </a:extLst>
              </a:tr>
              <a:tr h="1155383">
                <a:tc>
                  <a:txBody>
                    <a:bodyPr/>
                    <a:lstStyle/>
                    <a:p>
                      <a:pPr algn="ctr"/>
                      <a:endParaRPr lang="en-US" sz="1600" dirty="0"/>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Microsoft IT runs Microsoft’s </a:t>
                      </a:r>
                      <a:r>
                        <a:rPr lang="en-US" sz="1400" dirty="0" err="1"/>
                        <a:t>backoffice</a:t>
                      </a:r>
                      <a:r>
                        <a:rPr lang="en-US" sz="1400" dirty="0"/>
                        <a:t> line of business systems and critical applications portfolio</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Our marketing systems connect to over 120 data sources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Data integration become significantly easier with Logic Apps, reducing costs, time and providing more flexibility to change </a:t>
                      </a:r>
                      <a:r>
                        <a:rPr lang="en-US" sz="1400" dirty="0" err="1"/>
                        <a:t>procesess</a:t>
                      </a:r>
                      <a:r>
                        <a:rPr lang="en-US" sz="1400" dirty="0"/>
                        <a:t> quickly and easily</a:t>
                      </a:r>
                    </a:p>
                  </a:txBody>
                  <a:tcPr anchor="ctr"/>
                </a:tc>
                <a:extLst>
                  <a:ext uri="{0D108BD9-81ED-4DB2-BD59-A6C34878D82A}">
                    <a16:rowId xmlns:a16="http://schemas.microsoft.com/office/drawing/2014/main" val="2285626537"/>
                  </a:ext>
                </a:extLst>
              </a:tr>
            </a:tbl>
          </a:graphicData>
        </a:graphic>
      </p:graphicFrame>
      <p:pic>
        <p:nvPicPr>
          <p:cNvPr id="3074" name="Picture 2" descr="Image result for patagonia">
            <a:extLst>
              <a:ext uri="{FF2B5EF4-FFF2-40B4-BE49-F238E27FC236}">
                <a16:creationId xmlns:a16="http://schemas.microsoft.com/office/drawing/2014/main" id="{B89D1637-53EC-4920-BC38-7843A345A4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514" y="2438350"/>
            <a:ext cx="823993" cy="8239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northpower">
            <a:extLst>
              <a:ext uri="{FF2B5EF4-FFF2-40B4-BE49-F238E27FC236}">
                <a16:creationId xmlns:a16="http://schemas.microsoft.com/office/drawing/2014/main" id="{8D1DFB3A-CA0A-49AD-A742-46AAD2F15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45" y="3557602"/>
            <a:ext cx="2049213" cy="7105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microsoft">
            <a:extLst>
              <a:ext uri="{FF2B5EF4-FFF2-40B4-BE49-F238E27FC236}">
                <a16:creationId xmlns:a16="http://schemas.microsoft.com/office/drawing/2014/main" id="{4822E1CA-404A-4AD1-89ED-62F68C045A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734" y="5357708"/>
            <a:ext cx="1939636" cy="96981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qualanex">
            <a:extLst>
              <a:ext uri="{FF2B5EF4-FFF2-40B4-BE49-F238E27FC236}">
                <a16:creationId xmlns:a16="http://schemas.microsoft.com/office/drawing/2014/main" id="{0F71C7DD-E528-4E15-816B-6CF677B48C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079" y="4563424"/>
            <a:ext cx="1960861" cy="674536"/>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43559327-D88D-41FE-8A87-E9BD34B3CC66}"/>
              </a:ext>
            </a:extLst>
          </p:cNvPr>
          <p:cNvSpPr>
            <a:spLocks noGrp="1"/>
          </p:cNvSpPr>
          <p:nvPr>
            <p:ph type="body" sz="quarter" idx="10"/>
          </p:nvPr>
        </p:nvSpPr>
        <p:spPr>
          <a:xfrm>
            <a:off x="296862" y="185364"/>
            <a:ext cx="10757098" cy="849335"/>
          </a:xfrm>
        </p:spPr>
        <p:txBody>
          <a:bodyPr/>
          <a:lstStyle/>
          <a:p>
            <a:r>
              <a:rPr lang="en-US" dirty="0"/>
              <a:t>Public References</a:t>
            </a:r>
          </a:p>
        </p:txBody>
      </p:sp>
      <p:sp>
        <p:nvSpPr>
          <p:cNvPr id="15" name="Rectangle 14">
            <a:extLst>
              <a:ext uri="{FF2B5EF4-FFF2-40B4-BE49-F238E27FC236}">
                <a16:creationId xmlns:a16="http://schemas.microsoft.com/office/drawing/2014/main" id="{33722066-F2D7-40FF-BF3E-D28D72125864}"/>
              </a:ext>
            </a:extLst>
          </p:cNvPr>
          <p:cNvSpPr/>
          <p:nvPr/>
        </p:nvSpPr>
        <p:spPr>
          <a:xfrm>
            <a:off x="10346796" y="6428190"/>
            <a:ext cx="16455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Click for Full list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0686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C7E5F0-7B82-4B32-8705-6E26EA10C849}"/>
              </a:ext>
            </a:extLst>
          </p:cNvPr>
          <p:cNvSpPr>
            <a:spLocks noGrp="1"/>
          </p:cNvSpPr>
          <p:nvPr>
            <p:ph type="body" sz="quarter" idx="10"/>
          </p:nvPr>
        </p:nvSpPr>
        <p:spPr>
          <a:xfrm>
            <a:off x="269240" y="292625"/>
            <a:ext cx="10757098" cy="836191"/>
          </a:xfrm>
        </p:spPr>
        <p:txBody>
          <a:bodyPr/>
          <a:lstStyle/>
          <a:p>
            <a:r>
              <a:rPr lang="en-US" dirty="0"/>
              <a:t>Logic Apps in a nutshell</a:t>
            </a:r>
          </a:p>
        </p:txBody>
      </p:sp>
      <p:sp>
        <p:nvSpPr>
          <p:cNvPr id="3" name="Content Placeholder 2">
            <a:extLst>
              <a:ext uri="{FF2B5EF4-FFF2-40B4-BE49-F238E27FC236}">
                <a16:creationId xmlns:a16="http://schemas.microsoft.com/office/drawing/2014/main" id="{F3473FB0-3091-41E3-AFCC-13B0690A3C46}"/>
              </a:ext>
            </a:extLst>
          </p:cNvPr>
          <p:cNvSpPr>
            <a:spLocks noGrp="1"/>
          </p:cNvSpPr>
          <p:nvPr>
            <p:ph idx="4294967295"/>
          </p:nvPr>
        </p:nvSpPr>
        <p:spPr>
          <a:xfrm>
            <a:off x="195580" y="1327420"/>
            <a:ext cx="11800840" cy="5108682"/>
          </a:xfrm>
        </p:spPr>
        <p:txBody>
          <a:bodyPr anchor="ctr">
            <a:noAutofit/>
          </a:bodyPr>
          <a:lstStyle/>
          <a:p>
            <a:pPr marL="0" indent="0">
              <a:buNone/>
            </a:pPr>
            <a:r>
              <a:rPr lang="en-US" sz="1800" dirty="0"/>
              <a:t>Getting started:  </a:t>
            </a:r>
            <a:r>
              <a:rPr lang="en-US" sz="1800" dirty="0">
                <a:hlinkClick r:id="rId3"/>
              </a:rPr>
              <a:t>https://docs.microsoft.com/en-us/azure/logic-apps/</a:t>
            </a:r>
            <a:r>
              <a:rPr lang="en-US" sz="1800" dirty="0"/>
              <a:t>  and </a:t>
            </a:r>
            <a:r>
              <a:rPr lang="en-US" sz="1800" dirty="0">
                <a:hlinkClick r:id="rId4"/>
              </a:rPr>
              <a:t>https://youtu.be/Ic4tS46lV4A</a:t>
            </a:r>
            <a:r>
              <a:rPr lang="en-US" sz="1800" dirty="0"/>
              <a:t> </a:t>
            </a:r>
          </a:p>
          <a:p>
            <a:pPr marL="0" indent="0">
              <a:buNone/>
            </a:pPr>
            <a:endParaRPr lang="en-US" sz="800" dirty="0"/>
          </a:p>
          <a:p>
            <a:pPr>
              <a:lnSpc>
                <a:spcPct val="120000"/>
              </a:lnSpc>
            </a:pPr>
            <a:r>
              <a:rPr lang="en-US" sz="1800" dirty="0"/>
              <a:t>Hyperscale workflow engine for mission critical enterprise </a:t>
            </a:r>
            <a:r>
              <a:rPr lang="en-US" sz="1800" b="1" dirty="0"/>
              <a:t>integration </a:t>
            </a:r>
            <a:r>
              <a:rPr lang="en-US" sz="1800" dirty="0"/>
              <a:t>of services across Azure, third party SaaS services and on-premises and available in Azure as a </a:t>
            </a:r>
            <a:r>
              <a:rPr lang="en-US" sz="1800" b="1" dirty="0"/>
              <a:t>Serverless</a:t>
            </a:r>
            <a:r>
              <a:rPr lang="en-US" sz="1800" dirty="0"/>
              <a:t> platform</a:t>
            </a:r>
          </a:p>
          <a:p>
            <a:pPr lvl="1">
              <a:lnSpc>
                <a:spcPct val="120000"/>
              </a:lnSpc>
              <a:buFont typeface="Courier New" panose="02070309020205020404" pitchFamily="49" charset="0"/>
              <a:buChar char="o"/>
            </a:pPr>
            <a:r>
              <a:rPr lang="en-US" sz="1400" dirty="0"/>
              <a:t>Logic Apps is a job scheduler with a JSON-based DSL (</a:t>
            </a:r>
            <a:r>
              <a:rPr lang="en-US" sz="1400" dirty="0">
                <a:hlinkClick r:id="rId5"/>
              </a:rPr>
              <a:t>https://docs.microsoft.com/en-us/azure/logic-apps/logic-apps-workflow-definition-language</a:t>
            </a:r>
            <a:r>
              <a:rPr lang="en-US" sz="1400" dirty="0"/>
              <a:t>) describing a dependency graph of actions and a highly parallelized concurrent job execution engine</a:t>
            </a:r>
          </a:p>
          <a:p>
            <a:pPr>
              <a:lnSpc>
                <a:spcPct val="120000"/>
              </a:lnSpc>
            </a:pPr>
            <a:r>
              <a:rPr lang="en-US" sz="1800" dirty="0"/>
              <a:t>Over 200 out of box connectors and rich set of starter templates</a:t>
            </a:r>
          </a:p>
          <a:p>
            <a:pPr lvl="1">
              <a:lnSpc>
                <a:spcPct val="120000"/>
              </a:lnSpc>
              <a:buFont typeface="Courier New" panose="02070309020205020404" pitchFamily="49" charset="0"/>
              <a:buChar char="o"/>
            </a:pPr>
            <a:r>
              <a:rPr lang="en-US" sz="1400" dirty="0"/>
              <a:t>New support for custom connectors</a:t>
            </a:r>
          </a:p>
          <a:p>
            <a:pPr>
              <a:lnSpc>
                <a:spcPct val="120000"/>
              </a:lnSpc>
            </a:pPr>
            <a:r>
              <a:rPr lang="en-US" sz="1800" dirty="0"/>
              <a:t>Triggers: polling, webhook, recurrence, events via event grid</a:t>
            </a:r>
          </a:p>
          <a:p>
            <a:pPr>
              <a:lnSpc>
                <a:spcPct val="120000"/>
              </a:lnSpc>
            </a:pPr>
            <a:r>
              <a:rPr lang="en-US" sz="1800" dirty="0"/>
              <a:t>Designer options: Hosted (web) based designer in Azure Management Portal or Visual Studio plug-in 2015 or 2017</a:t>
            </a:r>
          </a:p>
          <a:p>
            <a:pPr lvl="1">
              <a:lnSpc>
                <a:spcPct val="120000"/>
              </a:lnSpc>
              <a:buFont typeface="Courier New" panose="02070309020205020404" pitchFamily="49" charset="0"/>
              <a:buChar char="o"/>
            </a:pPr>
            <a:r>
              <a:rPr lang="en-US" sz="1400" dirty="0"/>
              <a:t>Source control and CI/CD pipeline support</a:t>
            </a:r>
          </a:p>
          <a:p>
            <a:pPr lvl="1">
              <a:lnSpc>
                <a:spcPct val="120000"/>
              </a:lnSpc>
              <a:buFont typeface="Courier New" panose="02070309020205020404" pitchFamily="49" charset="0"/>
              <a:buChar char="o"/>
            </a:pPr>
            <a:r>
              <a:rPr lang="en-US" sz="1400" dirty="0"/>
              <a:t>ARM deployment templates, parameter auto-parameterization</a:t>
            </a:r>
          </a:p>
          <a:p>
            <a:pPr lvl="1">
              <a:lnSpc>
                <a:spcPct val="120000"/>
              </a:lnSpc>
              <a:buFont typeface="Courier New" panose="02070309020205020404" pitchFamily="49" charset="0"/>
              <a:buChar char="o"/>
            </a:pPr>
            <a:r>
              <a:rPr lang="en-US" sz="1400" dirty="0"/>
              <a:t>Promotion using web designer (cross environment deployment, e.g. dev -&gt; test -&gt; prod)</a:t>
            </a:r>
            <a:endParaRPr lang="en-US" sz="1000" dirty="0"/>
          </a:p>
          <a:p>
            <a:pPr>
              <a:lnSpc>
                <a:spcPct val="120000"/>
              </a:lnSpc>
            </a:pPr>
            <a:r>
              <a:rPr lang="en-US" sz="1800" dirty="0"/>
              <a:t>Monitoring and Diagnostics support</a:t>
            </a:r>
            <a:r>
              <a:rPr lang="en-US" sz="1800" baseline="30000" dirty="0"/>
              <a:t>*</a:t>
            </a:r>
          </a:p>
          <a:p>
            <a:pPr>
              <a:lnSpc>
                <a:spcPct val="120000"/>
              </a:lnSpc>
            </a:pPr>
            <a:r>
              <a:rPr lang="en-US" sz="1800" dirty="0"/>
              <a:t>Integration account: XML Schemas and XSLT Maps, Trading Partners, Agreements, Certificates, AS2/X12/EDIFACT support</a:t>
            </a:r>
          </a:p>
        </p:txBody>
      </p:sp>
      <p:pic>
        <p:nvPicPr>
          <p:cNvPr id="9" name="Picture 8">
            <a:extLst>
              <a:ext uri="{FF2B5EF4-FFF2-40B4-BE49-F238E27FC236}">
                <a16:creationId xmlns:a16="http://schemas.microsoft.com/office/drawing/2014/main" id="{2F285264-183C-4E18-AE5C-E49772AC5F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97581" y="90739"/>
            <a:ext cx="1125179" cy="1125179"/>
          </a:xfrm>
          <a:prstGeom prst="rect">
            <a:avLst/>
          </a:prstGeom>
        </p:spPr>
      </p:pic>
    </p:spTree>
    <p:extLst>
      <p:ext uri="{BB962C8B-B14F-4D97-AF65-F5344CB8AC3E}">
        <p14:creationId xmlns:p14="http://schemas.microsoft.com/office/powerpoint/2010/main" val="24213020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4651907-4166-49BD-8B45-28BFE93759DF}"/>
              </a:ext>
            </a:extLst>
          </p:cNvPr>
          <p:cNvSpPr>
            <a:spLocks noGrp="1"/>
          </p:cNvSpPr>
          <p:nvPr>
            <p:ph type="body" sz="quarter" idx="10"/>
          </p:nvPr>
        </p:nvSpPr>
        <p:spPr/>
        <p:txBody>
          <a:bodyPr/>
          <a:lstStyle/>
          <a:p>
            <a:r>
              <a:rPr lang="en-US" sz="4800" dirty="0">
                <a:latin typeface="Segoe UI Light" panose="020B0502040204020203" pitchFamily="34" charset="0"/>
                <a:cs typeface="Segoe UI Light" panose="020B0502040204020203" pitchFamily="34" charset="0"/>
              </a:rPr>
              <a:t>Main Microsoft workflow technologies</a:t>
            </a:r>
            <a:endParaRPr lang="en-US" dirty="0"/>
          </a:p>
        </p:txBody>
      </p:sp>
      <p:sp>
        <p:nvSpPr>
          <p:cNvPr id="11" name="Content Placeholder 2">
            <a:extLst>
              <a:ext uri="{FF2B5EF4-FFF2-40B4-BE49-F238E27FC236}">
                <a16:creationId xmlns:a16="http://schemas.microsoft.com/office/drawing/2014/main" id="{B5689A0D-3DE7-4C8C-94AA-CB708D2D05C0}"/>
              </a:ext>
            </a:extLst>
          </p:cNvPr>
          <p:cNvSpPr txBox="1">
            <a:spLocks/>
          </p:cNvSpPr>
          <p:nvPr/>
        </p:nvSpPr>
        <p:spPr>
          <a:xfrm>
            <a:off x="838200" y="1968748"/>
            <a:ext cx="10515600" cy="4351338"/>
          </a:xfrm>
          <a:prstGeom prst="rect">
            <a:avLst/>
          </a:prstGeom>
        </p:spPr>
        <p:txBody>
          <a:bodyPr>
            <a:normAutofit fontScale="62500" lnSpcReduction="20000"/>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0000"/>
              </a:lnSpc>
            </a:pPr>
            <a:r>
              <a:rPr lang="en-US" dirty="0">
                <a:latin typeface="+mn-lt"/>
              </a:rPr>
              <a:t>Logic Apps </a:t>
            </a:r>
            <a:r>
              <a:rPr lang="en-US" dirty="0">
                <a:solidFill>
                  <a:schemeClr val="bg1">
                    <a:lumMod val="50000"/>
                  </a:schemeClr>
                </a:solidFill>
                <a:latin typeface="+mn-lt"/>
              </a:rPr>
              <a:t>/ Microsoft Flow</a:t>
            </a:r>
          </a:p>
          <a:p>
            <a:pPr>
              <a:lnSpc>
                <a:spcPct val="120000"/>
              </a:lnSpc>
            </a:pPr>
            <a:r>
              <a:rPr lang="en-US" dirty="0">
                <a:solidFill>
                  <a:schemeClr val="bg1">
                    <a:lumMod val="50000"/>
                  </a:schemeClr>
                </a:solidFill>
                <a:latin typeface="+mn-lt"/>
              </a:rPr>
              <a:t>Durable Functions</a:t>
            </a:r>
          </a:p>
          <a:p>
            <a:pPr>
              <a:lnSpc>
                <a:spcPct val="120000"/>
              </a:lnSpc>
            </a:pPr>
            <a:r>
              <a:rPr lang="en-US" dirty="0">
                <a:solidFill>
                  <a:schemeClr val="bg1">
                    <a:lumMod val="65000"/>
                  </a:schemeClr>
                </a:solidFill>
                <a:latin typeface="+mn-lt"/>
              </a:rPr>
              <a:t>Windows Workflow Foundation (WWF) / Workflow Manager / Sharepoint Workflow</a:t>
            </a:r>
          </a:p>
          <a:p>
            <a:pPr>
              <a:lnSpc>
                <a:spcPct val="120000"/>
              </a:lnSpc>
            </a:pPr>
            <a:r>
              <a:rPr lang="en-US" dirty="0">
                <a:solidFill>
                  <a:schemeClr val="bg1">
                    <a:lumMod val="50000"/>
                  </a:schemeClr>
                </a:solidFill>
                <a:latin typeface="+mn-lt"/>
              </a:rPr>
              <a:t>Biztalk Server</a:t>
            </a:r>
          </a:p>
          <a:p>
            <a:pPr>
              <a:lnSpc>
                <a:spcPct val="120000"/>
              </a:lnSpc>
            </a:pPr>
            <a:r>
              <a:rPr lang="en-US" dirty="0">
                <a:solidFill>
                  <a:schemeClr val="bg1">
                    <a:lumMod val="65000"/>
                  </a:schemeClr>
                </a:solidFill>
                <a:latin typeface="+mn-lt"/>
              </a:rPr>
              <a:t>Azure Data Factory (ADF)  </a:t>
            </a:r>
          </a:p>
          <a:p>
            <a:pPr marL="448107" lvl="2" indent="0">
              <a:lnSpc>
                <a:spcPct val="120000"/>
              </a:lnSpc>
              <a:buNone/>
            </a:pPr>
            <a:r>
              <a:rPr lang="en-US" sz="3100" dirty="0">
                <a:solidFill>
                  <a:schemeClr val="bg1">
                    <a:lumMod val="65000"/>
                  </a:schemeClr>
                </a:solidFill>
                <a:latin typeface="+mn-lt"/>
              </a:rPr>
              <a:t>Limited to movement and transformation of data, aka data-driven workflow</a:t>
            </a:r>
          </a:p>
          <a:p>
            <a:pPr marL="448107" lvl="2" indent="0">
              <a:lnSpc>
                <a:spcPct val="120000"/>
              </a:lnSpc>
              <a:buNone/>
            </a:pPr>
            <a:r>
              <a:rPr lang="en-US" sz="3100" dirty="0">
                <a:solidFill>
                  <a:schemeClr val="bg1">
                    <a:lumMod val="65000"/>
                  </a:schemeClr>
                </a:solidFill>
                <a:latin typeface="+mn-lt"/>
              </a:rPr>
              <a:t>https://docs.microsoft.com/en-us/azure/data-factory/introduction </a:t>
            </a:r>
          </a:p>
          <a:p>
            <a:pPr>
              <a:lnSpc>
                <a:spcPct val="120000"/>
              </a:lnSpc>
            </a:pPr>
            <a:r>
              <a:rPr lang="en-US" dirty="0">
                <a:solidFill>
                  <a:schemeClr val="bg1">
                    <a:lumMod val="65000"/>
                  </a:schemeClr>
                </a:solidFill>
                <a:latin typeface="+mn-lt"/>
              </a:rPr>
              <a:t>Windows </a:t>
            </a:r>
            <a:r>
              <a:rPr lang="en-US" dirty="0" err="1">
                <a:solidFill>
                  <a:schemeClr val="bg1">
                    <a:lumMod val="65000"/>
                  </a:schemeClr>
                </a:solidFill>
                <a:latin typeface="+mn-lt"/>
              </a:rPr>
              <a:t>Powershell</a:t>
            </a:r>
            <a:r>
              <a:rPr lang="en-US" dirty="0">
                <a:solidFill>
                  <a:schemeClr val="bg1">
                    <a:lumMod val="65000"/>
                  </a:schemeClr>
                </a:solidFill>
                <a:latin typeface="+mn-lt"/>
              </a:rPr>
              <a:t> Workflow</a:t>
            </a:r>
          </a:p>
          <a:p>
            <a:pPr marL="448107" lvl="2" indent="0">
              <a:lnSpc>
                <a:spcPct val="120000"/>
              </a:lnSpc>
              <a:buNone/>
            </a:pPr>
            <a:r>
              <a:rPr lang="en-US" sz="3100" dirty="0">
                <a:solidFill>
                  <a:schemeClr val="bg1">
                    <a:lumMod val="65000"/>
                  </a:schemeClr>
                </a:solidFill>
                <a:latin typeface="+mn-lt"/>
              </a:rPr>
              <a:t>https://technet.microsoft.com/en-us/library/jj134242(v=ws.11).aspx</a:t>
            </a:r>
            <a:endParaRPr lang="en-US" dirty="0">
              <a:solidFill>
                <a:schemeClr val="bg1">
                  <a:lumMod val="65000"/>
                </a:schemeClr>
              </a:solidFill>
              <a:latin typeface="+mn-lt"/>
            </a:endParaRPr>
          </a:p>
          <a:p>
            <a:endParaRPr lang="en-US" dirty="0">
              <a:latin typeface="+mn-lt"/>
            </a:endParaRPr>
          </a:p>
        </p:txBody>
      </p:sp>
    </p:spTree>
    <p:extLst>
      <p:ext uri="{BB962C8B-B14F-4D97-AF65-F5344CB8AC3E}">
        <p14:creationId xmlns:p14="http://schemas.microsoft.com/office/powerpoint/2010/main" val="41963206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E8D025C5-3AEA-4160-9A72-9396DA07B028}"/>
              </a:ext>
            </a:extLst>
          </p:cNvPr>
          <p:cNvSpPr txBox="1">
            <a:spLocks/>
          </p:cNvSpPr>
          <p:nvPr/>
        </p:nvSpPr>
        <p:spPr>
          <a:xfrm>
            <a:off x="389988" y="1497964"/>
            <a:ext cx="11100971" cy="4925695"/>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t>Competing consumer</a:t>
            </a:r>
          </a:p>
          <a:p>
            <a:pPr marL="457200" lvl="1" indent="0">
              <a:buFont typeface="Arial" pitchFamily="34" charset="0"/>
              <a:buNone/>
            </a:pPr>
            <a:r>
              <a:rPr lang="en-US" dirty="0">
                <a:hlinkClick r:id="rId3"/>
              </a:rPr>
              <a:t>https://blogs.msdn.microsoft.com/vinaysin/2017/04/14/logic-apps-performance-with-service-bus/</a:t>
            </a:r>
            <a:endParaRPr lang="en-US" dirty="0"/>
          </a:p>
          <a:p>
            <a:pPr marL="0" indent="0">
              <a:buFont typeface="Arial" pitchFamily="34" charset="0"/>
              <a:buNone/>
            </a:pPr>
            <a:endParaRPr lang="en-US" dirty="0"/>
          </a:p>
        </p:txBody>
      </p:sp>
      <p:graphicFrame>
        <p:nvGraphicFramePr>
          <p:cNvPr id="12" name="Chart 11">
            <a:extLst>
              <a:ext uri="{FF2B5EF4-FFF2-40B4-BE49-F238E27FC236}">
                <a16:creationId xmlns:a16="http://schemas.microsoft.com/office/drawing/2014/main" id="{42841ED6-34E1-4E1F-B0F3-DC803534A3C9}"/>
              </a:ext>
            </a:extLst>
          </p:cNvPr>
          <p:cNvGraphicFramePr>
            <a:graphicFrameLocks/>
          </p:cNvGraphicFramePr>
          <p:nvPr>
            <p:extLst>
              <p:ext uri="{D42A27DB-BD31-4B8C-83A1-F6EECF244321}">
                <p14:modId xmlns:p14="http://schemas.microsoft.com/office/powerpoint/2010/main" val="1109979024"/>
              </p:ext>
            </p:extLst>
          </p:nvPr>
        </p:nvGraphicFramePr>
        <p:xfrm>
          <a:off x="5092693" y="2751151"/>
          <a:ext cx="6293575" cy="3895144"/>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 Placeholder 3">
            <a:extLst>
              <a:ext uri="{FF2B5EF4-FFF2-40B4-BE49-F238E27FC236}">
                <a16:creationId xmlns:a16="http://schemas.microsoft.com/office/drawing/2014/main" id="{A2889CE7-860A-4D28-8337-B32197100E76}"/>
              </a:ext>
            </a:extLst>
          </p:cNvPr>
          <p:cNvSpPr>
            <a:spLocks noGrp="1"/>
          </p:cNvSpPr>
          <p:nvPr>
            <p:ph type="body" sz="quarter" idx="10"/>
          </p:nvPr>
        </p:nvSpPr>
        <p:spPr/>
        <p:txBody>
          <a:bodyPr/>
          <a:lstStyle/>
          <a:p>
            <a:r>
              <a:rPr lang="en-US" dirty="0"/>
              <a:t>Messaging Patterns 2 of 3</a:t>
            </a:r>
          </a:p>
        </p:txBody>
      </p:sp>
    </p:spTree>
    <p:extLst>
      <p:ext uri="{BB962C8B-B14F-4D97-AF65-F5344CB8AC3E}">
        <p14:creationId xmlns:p14="http://schemas.microsoft.com/office/powerpoint/2010/main" val="173075751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C723D6-7A96-4EFC-9991-916F12685BAB}"/>
              </a:ext>
            </a:extLst>
          </p:cNvPr>
          <p:cNvSpPr>
            <a:spLocks noGrp="1"/>
          </p:cNvSpPr>
          <p:nvPr>
            <p:ph type="body" sz="quarter" idx="10"/>
          </p:nvPr>
        </p:nvSpPr>
        <p:spPr/>
        <p:txBody>
          <a:bodyPr>
            <a:normAutofit/>
          </a:bodyPr>
          <a:lstStyle/>
          <a:p>
            <a:r>
              <a:rPr lang="en-US" dirty="0"/>
              <a:t>Messaging Patterns 3 of 3</a:t>
            </a:r>
          </a:p>
        </p:txBody>
      </p:sp>
      <p:sp>
        <p:nvSpPr>
          <p:cNvPr id="4" name="Content Placeholder 4">
            <a:extLst>
              <a:ext uri="{FF2B5EF4-FFF2-40B4-BE49-F238E27FC236}">
                <a16:creationId xmlns:a16="http://schemas.microsoft.com/office/drawing/2014/main" id="{B4FCF44D-09B7-4FF6-9C8B-74604A28CC85}"/>
              </a:ext>
            </a:extLst>
          </p:cNvPr>
          <p:cNvSpPr txBox="1">
            <a:spLocks/>
          </p:cNvSpPr>
          <p:nvPr/>
        </p:nvSpPr>
        <p:spPr>
          <a:xfrm>
            <a:off x="510738" y="1531425"/>
            <a:ext cx="11265144" cy="4901179"/>
          </a:xfrm>
          <a:prstGeom prst="rect">
            <a:avLst/>
          </a:prstGeom>
        </p:spPr>
        <p:txBody>
          <a:bodyPr>
            <a:normAutofit fontScale="70000" lnSpcReduction="20000"/>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0000"/>
              </a:lnSpc>
            </a:pPr>
            <a:r>
              <a:rPr lang="en-US" sz="3200" dirty="0"/>
              <a:t>Data Enricher</a:t>
            </a:r>
          </a:p>
          <a:p>
            <a:pPr>
              <a:lnSpc>
                <a:spcPct val="120000"/>
              </a:lnSpc>
            </a:pPr>
            <a:r>
              <a:rPr lang="en-US" sz="3200" dirty="0"/>
              <a:t>Content based Router</a:t>
            </a:r>
          </a:p>
          <a:p>
            <a:pPr>
              <a:lnSpc>
                <a:spcPct val="120000"/>
              </a:lnSpc>
            </a:pPr>
            <a:r>
              <a:rPr lang="en-US" sz="3200" dirty="0"/>
              <a:t>In order processing  </a:t>
            </a:r>
          </a:p>
          <a:p>
            <a:pPr marL="457200" lvl="1" indent="0">
              <a:lnSpc>
                <a:spcPct val="120000"/>
              </a:lnSpc>
              <a:buNone/>
            </a:pPr>
            <a:r>
              <a:rPr lang="en-US" sz="2300" dirty="0">
                <a:hlinkClick r:id="rId3"/>
              </a:rPr>
              <a:t>https://blogs.msdn.microsoft.com/logicapps/2017/05/02/in-order-delivery-of-correlated-messages-in-logic-apps-by-using-service-bus-sessions/</a:t>
            </a:r>
            <a:r>
              <a:rPr lang="en-US" sz="2300" dirty="0"/>
              <a:t> </a:t>
            </a:r>
          </a:p>
          <a:p>
            <a:pPr>
              <a:lnSpc>
                <a:spcPct val="120000"/>
              </a:lnSpc>
            </a:pPr>
            <a:r>
              <a:rPr lang="en-US" sz="3200" dirty="0"/>
              <a:t>Correlation of workflows</a:t>
            </a:r>
          </a:p>
          <a:p>
            <a:pPr marL="791007" lvl="2" indent="-342900">
              <a:lnSpc>
                <a:spcPct val="120000"/>
              </a:lnSpc>
            </a:pPr>
            <a:r>
              <a:rPr lang="en-US" sz="2300" dirty="0"/>
              <a:t>Sequential convoy implemented in “Correlated in-order delivery using Service Bus sessions”  template</a:t>
            </a:r>
          </a:p>
          <a:p>
            <a:pPr marL="448107" lvl="2" indent="0">
              <a:lnSpc>
                <a:spcPct val="120000"/>
              </a:lnSpc>
              <a:buNone/>
            </a:pPr>
            <a:r>
              <a:rPr lang="en-US" sz="2300" i="1" dirty="0"/>
              <a:t>	Pseudo-code::</a:t>
            </a:r>
          </a:p>
          <a:p>
            <a:pPr marL="448107" lvl="2" indent="0">
              <a:lnSpc>
                <a:spcPct val="120000"/>
              </a:lnSpc>
              <a:buNone/>
            </a:pPr>
            <a:r>
              <a:rPr lang="en-US" sz="2300" dirty="0">
                <a:latin typeface="+mn-lt"/>
              </a:rPr>
              <a:t>	Initialize </a:t>
            </a:r>
            <a:r>
              <a:rPr lang="en-US" sz="2300" dirty="0" err="1">
                <a:latin typeface="+mn-lt"/>
              </a:rPr>
              <a:t>SessionId</a:t>
            </a:r>
            <a:r>
              <a:rPr lang="en-US" sz="2300" dirty="0">
                <a:latin typeface="+mn-lt"/>
              </a:rPr>
              <a:t> = </a:t>
            </a:r>
            <a:r>
              <a:rPr lang="en-US" sz="2300" dirty="0" err="1">
                <a:latin typeface="+mn-lt"/>
              </a:rPr>
              <a:t>NextAvailable</a:t>
            </a:r>
            <a:endParaRPr lang="en-US" sz="2300" dirty="0">
              <a:latin typeface="+mn-lt"/>
            </a:endParaRPr>
          </a:p>
          <a:p>
            <a:pPr marL="448107" lvl="2" indent="0">
              <a:lnSpc>
                <a:spcPct val="120000"/>
              </a:lnSpc>
              <a:buNone/>
            </a:pPr>
            <a:r>
              <a:rPr lang="en-US" sz="2300" dirty="0">
                <a:latin typeface="+mn-lt"/>
              </a:rPr>
              <a:t>	Loop</a:t>
            </a:r>
          </a:p>
          <a:p>
            <a:pPr marL="448107" lvl="2" indent="0">
              <a:lnSpc>
                <a:spcPct val="120000"/>
              </a:lnSpc>
              <a:buNone/>
            </a:pPr>
            <a:r>
              <a:rPr lang="en-US" sz="2300" dirty="0">
                <a:latin typeface="+mn-lt"/>
              </a:rPr>
              <a:t>		</a:t>
            </a:r>
            <a:r>
              <a:rPr lang="en-US" sz="2300" dirty="0" err="1">
                <a:latin typeface="+mn-lt"/>
              </a:rPr>
              <a:t>PeekAndLockMessage</a:t>
            </a:r>
            <a:r>
              <a:rPr lang="en-US" sz="2300" dirty="0">
                <a:latin typeface="+mn-lt"/>
              </a:rPr>
              <a:t>(</a:t>
            </a:r>
            <a:r>
              <a:rPr lang="en-US" sz="2300" dirty="0" err="1">
                <a:latin typeface="+mn-lt"/>
              </a:rPr>
              <a:t>sessionId</a:t>
            </a:r>
            <a:r>
              <a:rPr lang="en-US" sz="2300" dirty="0">
                <a:latin typeface="+mn-lt"/>
              </a:rPr>
              <a:t>)</a:t>
            </a:r>
          </a:p>
          <a:p>
            <a:pPr marL="448107" lvl="2" indent="0">
              <a:lnSpc>
                <a:spcPct val="120000"/>
              </a:lnSpc>
              <a:buNone/>
            </a:pPr>
            <a:r>
              <a:rPr lang="en-US" sz="2300" dirty="0">
                <a:latin typeface="+mn-lt"/>
              </a:rPr>
              <a:t>		</a:t>
            </a:r>
            <a:r>
              <a:rPr lang="en-US" sz="2300" dirty="0" err="1">
                <a:latin typeface="+mn-lt"/>
              </a:rPr>
              <a:t>SendMessageToTopic</a:t>
            </a:r>
            <a:r>
              <a:rPr lang="en-US" sz="2300" dirty="0">
                <a:latin typeface="+mn-lt"/>
              </a:rPr>
              <a:t>(</a:t>
            </a:r>
            <a:r>
              <a:rPr lang="en-US" sz="2300" dirty="0" err="1">
                <a:latin typeface="+mn-lt"/>
              </a:rPr>
              <a:t>sessionId</a:t>
            </a:r>
            <a:r>
              <a:rPr lang="en-US" sz="2300" dirty="0">
                <a:latin typeface="+mn-lt"/>
              </a:rPr>
              <a:t> + “-topic”)</a:t>
            </a:r>
          </a:p>
          <a:p>
            <a:pPr marL="448107" lvl="2" indent="0">
              <a:lnSpc>
                <a:spcPct val="120000"/>
              </a:lnSpc>
              <a:buNone/>
            </a:pPr>
            <a:r>
              <a:rPr lang="en-US" sz="2300" dirty="0">
                <a:latin typeface="+mn-lt"/>
              </a:rPr>
              <a:t>		</a:t>
            </a:r>
            <a:r>
              <a:rPr lang="en-US" sz="2300" dirty="0" err="1">
                <a:latin typeface="+mn-lt"/>
              </a:rPr>
              <a:t>sessionId</a:t>
            </a:r>
            <a:r>
              <a:rPr lang="en-US" sz="2300" dirty="0">
                <a:latin typeface="+mn-lt"/>
              </a:rPr>
              <a:t> = </a:t>
            </a:r>
            <a:r>
              <a:rPr lang="en-US" sz="2300" dirty="0" err="1">
                <a:latin typeface="+mn-lt"/>
              </a:rPr>
              <a:t>message.SessionId</a:t>
            </a:r>
            <a:endParaRPr lang="en-US" sz="2300" dirty="0">
              <a:latin typeface="+mn-lt"/>
            </a:endParaRPr>
          </a:p>
          <a:p>
            <a:pPr marL="448107" lvl="2" indent="0">
              <a:lnSpc>
                <a:spcPct val="120000"/>
              </a:lnSpc>
              <a:buNone/>
            </a:pPr>
            <a:r>
              <a:rPr lang="en-US" sz="2300" dirty="0">
                <a:latin typeface="+mn-lt"/>
              </a:rPr>
              <a:t>		</a:t>
            </a:r>
            <a:r>
              <a:rPr lang="en-US" sz="2300" dirty="0" err="1">
                <a:latin typeface="+mn-lt"/>
              </a:rPr>
              <a:t>CompleteMessage</a:t>
            </a:r>
            <a:endParaRPr lang="en-US" sz="2300" dirty="0">
              <a:latin typeface="+mn-lt"/>
            </a:endParaRPr>
          </a:p>
          <a:p>
            <a:pPr marL="448107" lvl="2" indent="0">
              <a:lnSpc>
                <a:spcPct val="120000"/>
              </a:lnSpc>
              <a:buNone/>
            </a:pPr>
            <a:r>
              <a:rPr lang="en-US" sz="2300" dirty="0">
                <a:latin typeface="+mn-lt"/>
              </a:rPr>
              <a:t>	Until (…)</a:t>
            </a:r>
          </a:p>
        </p:txBody>
      </p:sp>
    </p:spTree>
    <p:extLst>
      <p:ext uri="{BB962C8B-B14F-4D97-AF65-F5344CB8AC3E}">
        <p14:creationId xmlns:p14="http://schemas.microsoft.com/office/powerpoint/2010/main" val="98168031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C82D67A-F07B-4BF9-870F-9501E40EDC4A}"/>
              </a:ext>
            </a:extLst>
          </p:cNvPr>
          <p:cNvSpPr txBox="1">
            <a:spLocks/>
          </p:cNvSpPr>
          <p:nvPr/>
        </p:nvSpPr>
        <p:spPr>
          <a:xfrm>
            <a:off x="758687" y="1470864"/>
            <a:ext cx="4727713" cy="4351338"/>
          </a:xfrm>
          <a:prstGeom prst="rect">
            <a:avLst/>
          </a:prstGeom>
        </p:spPr>
        <p:txBody>
          <a:bodyPr>
            <a:normAutofit fontScale="70000" lnSpcReduction="20000"/>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70000"/>
              </a:lnSpc>
            </a:pPr>
            <a:r>
              <a:rPr lang="en-US" dirty="0"/>
              <a:t>Distributed processing</a:t>
            </a:r>
          </a:p>
          <a:p>
            <a:pPr lvl="1">
              <a:lnSpc>
                <a:spcPct val="170000"/>
              </a:lnSpc>
              <a:buFontTx/>
              <a:buChar char="-"/>
            </a:pPr>
            <a:r>
              <a:rPr lang="en-US" dirty="0"/>
              <a:t>Ability to span multiple scale units for a single logic app definition</a:t>
            </a:r>
          </a:p>
          <a:p>
            <a:pPr>
              <a:lnSpc>
                <a:spcPct val="170000"/>
              </a:lnSpc>
            </a:pPr>
            <a:r>
              <a:rPr lang="en-US" dirty="0"/>
              <a:t>Concurrency control</a:t>
            </a:r>
          </a:p>
          <a:p>
            <a:pPr marL="457200" lvl="1" indent="0">
              <a:lnSpc>
                <a:spcPct val="170000"/>
              </a:lnSpc>
              <a:buFont typeface="Arial" pitchFamily="34" charset="0"/>
              <a:buNone/>
            </a:pPr>
            <a:r>
              <a:rPr lang="en-US" dirty="0">
                <a:hlinkClick r:id="rId3"/>
              </a:rPr>
              <a:t>http://mlogdberg.com/logicapps/concurrency-control</a:t>
            </a:r>
            <a:r>
              <a:rPr lang="en-US" dirty="0"/>
              <a:t> </a:t>
            </a:r>
          </a:p>
          <a:p>
            <a:pPr>
              <a:lnSpc>
                <a:spcPct val="170000"/>
              </a:lnSpc>
            </a:pPr>
            <a:r>
              <a:rPr lang="en-US" dirty="0"/>
              <a:t>Chunked messaging (up to 1 Gb messages)</a:t>
            </a:r>
          </a:p>
          <a:p>
            <a:pPr marL="0" indent="0">
              <a:buFont typeface="Arial" pitchFamily="34" charset="0"/>
              <a:buNone/>
            </a:pPr>
            <a:endParaRPr lang="en-US" dirty="0"/>
          </a:p>
        </p:txBody>
      </p:sp>
      <p:sp>
        <p:nvSpPr>
          <p:cNvPr id="4" name="Text Placeholder 3">
            <a:extLst>
              <a:ext uri="{FF2B5EF4-FFF2-40B4-BE49-F238E27FC236}">
                <a16:creationId xmlns:a16="http://schemas.microsoft.com/office/drawing/2014/main" id="{39E8B7F0-9A88-42FD-B147-B79F30F24A40}"/>
              </a:ext>
            </a:extLst>
          </p:cNvPr>
          <p:cNvSpPr>
            <a:spLocks noGrp="1"/>
          </p:cNvSpPr>
          <p:nvPr>
            <p:ph type="body" sz="quarter" idx="10"/>
          </p:nvPr>
        </p:nvSpPr>
        <p:spPr/>
        <p:txBody>
          <a:bodyPr/>
          <a:lstStyle/>
          <a:p>
            <a:r>
              <a:rPr lang="en-US" dirty="0"/>
              <a:t>Advanced Scenarios</a:t>
            </a:r>
          </a:p>
        </p:txBody>
      </p:sp>
      <p:grpSp>
        <p:nvGrpSpPr>
          <p:cNvPr id="24" name="Group 23">
            <a:extLst>
              <a:ext uri="{FF2B5EF4-FFF2-40B4-BE49-F238E27FC236}">
                <a16:creationId xmlns:a16="http://schemas.microsoft.com/office/drawing/2014/main" id="{661C4B78-EF71-49A1-8369-359AB7D8D402}"/>
              </a:ext>
            </a:extLst>
          </p:cNvPr>
          <p:cNvGrpSpPr/>
          <p:nvPr/>
        </p:nvGrpSpPr>
        <p:grpSpPr>
          <a:xfrm>
            <a:off x="5691998" y="3373438"/>
            <a:ext cx="6052896" cy="1255712"/>
            <a:chOff x="0" y="0"/>
            <a:chExt cx="6492169" cy="2926048"/>
          </a:xfrm>
        </p:grpSpPr>
        <p:sp>
          <p:nvSpPr>
            <p:cNvPr id="25" name="Rectangle: Rounded Corners 24">
              <a:extLst>
                <a:ext uri="{FF2B5EF4-FFF2-40B4-BE49-F238E27FC236}">
                  <a16:creationId xmlns:a16="http://schemas.microsoft.com/office/drawing/2014/main" id="{C3440C89-481E-4B06-A6E0-575B5EE4FED2}"/>
                </a:ext>
              </a:extLst>
            </p:cNvPr>
            <p:cNvSpPr/>
            <p:nvPr/>
          </p:nvSpPr>
          <p:spPr>
            <a:xfrm>
              <a:off x="0" y="0"/>
              <a:ext cx="6492169" cy="2926048"/>
            </a:xfrm>
            <a:prstGeom prst="roundRect">
              <a:avLst>
                <a:gd name="adj" fmla="val 10000"/>
              </a:avLst>
            </a:prstGeom>
            <a:solidFill>
              <a:sysClr val="window" lastClr="FFFFFF">
                <a:hueOff val="0"/>
                <a:satOff val="0"/>
                <a:lumOff val="0"/>
                <a:alphaOff val="0"/>
              </a:sysClr>
            </a:solidFill>
            <a:ln w="12700" cap="flat" cmpd="sng" algn="ctr">
              <a:solidFill>
                <a:srgbClr val="44546A">
                  <a:shade val="80000"/>
                  <a:hueOff val="0"/>
                  <a:satOff val="0"/>
                  <a:lumOff val="0"/>
                  <a:alphaOff val="0"/>
                </a:srgbClr>
              </a:solidFill>
              <a:prstDash val="solid"/>
              <a:miter lim="800000"/>
            </a:ln>
            <a:effectLst/>
          </p:spPr>
        </p:sp>
        <p:sp>
          <p:nvSpPr>
            <p:cNvPr id="26" name="Rectangle: Rounded Corners 4">
              <a:extLst>
                <a:ext uri="{FF2B5EF4-FFF2-40B4-BE49-F238E27FC236}">
                  <a16:creationId xmlns:a16="http://schemas.microsoft.com/office/drawing/2014/main" id="{223775E5-7156-4390-8B59-F2673FC07A35}"/>
                </a:ext>
              </a:extLst>
            </p:cNvPr>
            <p:cNvSpPr txBox="1"/>
            <p:nvPr/>
          </p:nvSpPr>
          <p:spPr>
            <a:xfrm>
              <a:off x="85701" y="89594"/>
              <a:ext cx="6320767" cy="2750752"/>
            </a:xfrm>
            <a:prstGeom prst="rect">
              <a:avLst/>
            </a:prstGeom>
            <a:noFill/>
            <a:ln>
              <a:noFill/>
            </a:ln>
            <a:effectLst/>
          </p:spPr>
          <p:txBody>
            <a:bodyPr spcFirstLastPara="0" vert="horz" wrap="square" lIns="72390" tIns="72390" rIns="72390" bIns="72390" numCol="1" spcCol="1270" anchor="ctr" anchorCtr="0">
              <a:noAutofit/>
            </a:bodyPr>
            <a:lstStyle/>
            <a:p>
              <a:pPr marL="0" marR="0" lvl="0" indent="0" defTabSz="844550" eaLnBrk="1" fontAlgn="auto" latinLnBrk="0" hangingPunct="1">
                <a:lnSpc>
                  <a:spcPct val="90000"/>
                </a:lnSpc>
                <a:spcBef>
                  <a:spcPct val="0"/>
                </a:spcBef>
                <a:spcAft>
                  <a:spcPct val="35000"/>
                </a:spcAft>
                <a:buClrTx/>
                <a:buSzTx/>
                <a:buFontTx/>
                <a:buNone/>
                <a:tabLst/>
                <a:defRPr/>
              </a:pPr>
              <a:r>
                <a:rPr kumimoji="0" lang="en-US" sz="1900" b="0" i="0" u="none" strike="noStrike" kern="0" cap="none" spc="0" normalizeH="0" baseline="0" noProof="0" dirty="0">
                  <a:ln>
                    <a:noFill/>
                  </a:ln>
                  <a:solidFill>
                    <a:srgbClr val="4472C4"/>
                  </a:solidFill>
                  <a:effectLst/>
                  <a:uLnTx/>
                  <a:uFillTx/>
                  <a:latin typeface="Calibri" panose="020F0502020204030204"/>
                  <a:ea typeface="+mn-ea"/>
                  <a:cs typeface="+mn-cs"/>
                </a:rPr>
                <a:t>{  “</a:t>
              </a:r>
              <a:r>
                <a:rPr kumimoji="0" lang="en-US" sz="1900" b="0" i="0" u="none" strike="noStrike" kern="0" cap="none" spc="0" normalizeH="0" baseline="0" noProof="0" dirty="0" err="1">
                  <a:ln>
                    <a:noFill/>
                  </a:ln>
                  <a:solidFill>
                    <a:srgbClr val="4472C4"/>
                  </a:solidFill>
                  <a:effectLst/>
                  <a:uLnTx/>
                  <a:uFillTx/>
                  <a:latin typeface="Calibri" panose="020F0502020204030204"/>
                  <a:ea typeface="+mn-ea"/>
                  <a:cs typeface="+mn-cs"/>
                </a:rPr>
                <a:t>runtimeConfiguration</a:t>
              </a:r>
              <a:r>
                <a:rPr kumimoji="0" lang="en-US" sz="1900" b="0" i="0" u="none" strike="noStrike" kern="0" cap="none" spc="0" normalizeH="0" baseline="0" noProof="0" dirty="0">
                  <a:ln>
                    <a:noFill/>
                  </a:ln>
                  <a:solidFill>
                    <a:srgbClr val="4472C4"/>
                  </a:solidFill>
                  <a:effectLst/>
                  <a:uLnTx/>
                  <a:uFillTx/>
                  <a:latin typeface="Calibri" panose="020F0502020204030204"/>
                  <a:ea typeface="+mn-ea"/>
                  <a:cs typeface="+mn-cs"/>
                </a:rPr>
                <a:t>”: {</a:t>
              </a:r>
            </a:p>
            <a:p>
              <a:pPr marL="0" marR="0" lvl="0" indent="0" defTabSz="844550" eaLnBrk="1" fontAlgn="auto" latinLnBrk="0" hangingPunct="1">
                <a:lnSpc>
                  <a:spcPct val="90000"/>
                </a:lnSpc>
                <a:spcBef>
                  <a:spcPct val="0"/>
                </a:spcBef>
                <a:spcAft>
                  <a:spcPct val="35000"/>
                </a:spcAft>
                <a:buClrTx/>
                <a:buSzTx/>
                <a:buFontTx/>
                <a:buNone/>
                <a:tabLst/>
                <a:defRPr/>
              </a:pPr>
              <a:r>
                <a:rPr kumimoji="0" lang="en-US" sz="1900" b="0" i="0" u="none" strike="noStrike" kern="0" cap="none" spc="0" normalizeH="0" baseline="0" noProof="0" dirty="0">
                  <a:ln>
                    <a:noFill/>
                  </a:ln>
                  <a:solidFill>
                    <a:srgbClr val="4472C4"/>
                  </a:solidFill>
                  <a:effectLst/>
                  <a:uLnTx/>
                  <a:uFillTx/>
                  <a:latin typeface="Calibri" panose="020F0502020204030204"/>
                  <a:ea typeface="+mn-ea"/>
                  <a:cs typeface="+mn-cs"/>
                </a:rPr>
                <a:t>      “</a:t>
              </a:r>
              <a:r>
                <a:rPr kumimoji="0" lang="en-US" sz="1900" b="1" i="0" u="none" strike="noStrike" kern="0" cap="none" spc="0" normalizeH="0" baseline="0" noProof="0" dirty="0">
                  <a:ln>
                    <a:noFill/>
                  </a:ln>
                  <a:solidFill>
                    <a:srgbClr val="4472C4"/>
                  </a:solidFill>
                  <a:effectLst/>
                  <a:uLnTx/>
                  <a:uFillTx/>
                  <a:latin typeface="Calibri" panose="020F0502020204030204"/>
                  <a:ea typeface="+mn-ea"/>
                  <a:cs typeface="+mn-cs"/>
                </a:rPr>
                <a:t>concurrency</a:t>
              </a:r>
              <a:r>
                <a:rPr kumimoji="0" lang="en-US" sz="1900" b="0" i="0" u="none" strike="noStrike" kern="0" cap="none" spc="0" normalizeH="0" baseline="0" noProof="0" dirty="0">
                  <a:ln>
                    <a:noFill/>
                  </a:ln>
                  <a:solidFill>
                    <a:srgbClr val="4472C4"/>
                  </a:solidFill>
                  <a:effectLst/>
                  <a:uLnTx/>
                  <a:uFillTx/>
                  <a:latin typeface="Calibri" panose="020F0502020204030204"/>
                  <a:ea typeface="+mn-ea"/>
                  <a:cs typeface="+mn-cs"/>
                </a:rPr>
                <a:t>" : { “runs”: 5 }}, </a:t>
              </a:r>
            </a:p>
            <a:p>
              <a:pPr marL="0" marR="0" lvl="0" indent="0" defTabSz="844550" eaLnBrk="1" fontAlgn="auto" latinLnBrk="0" hangingPunct="1">
                <a:lnSpc>
                  <a:spcPct val="90000"/>
                </a:lnSpc>
                <a:spcBef>
                  <a:spcPct val="0"/>
                </a:spcBef>
                <a:spcAft>
                  <a:spcPct val="35000"/>
                </a:spcAft>
                <a:buClrTx/>
                <a:buSzTx/>
                <a:buFontTx/>
                <a:buNone/>
                <a:tabLst/>
                <a:defRPr/>
              </a:pPr>
              <a:r>
                <a:rPr kumimoji="0" lang="en-US" sz="1900" b="0" i="0" u="none" strike="noStrike" kern="0" cap="none" spc="0" normalizeH="0" baseline="0" noProof="0" dirty="0">
                  <a:ln>
                    <a:noFill/>
                  </a:ln>
                  <a:solidFill>
                    <a:srgbClr val="4472C4"/>
                  </a:solidFill>
                  <a:effectLst/>
                  <a:uLnTx/>
                  <a:uFillTx/>
                  <a:latin typeface="Calibri" panose="020F0502020204030204"/>
                  <a:ea typeface="+mn-ea"/>
                  <a:cs typeface="+mn-cs"/>
                </a:rPr>
                <a:t>  . . . }</a:t>
              </a:r>
            </a:p>
          </p:txBody>
        </p:sp>
      </p:grpSp>
      <p:grpSp>
        <p:nvGrpSpPr>
          <p:cNvPr id="27" name="Group 26">
            <a:extLst>
              <a:ext uri="{FF2B5EF4-FFF2-40B4-BE49-F238E27FC236}">
                <a16:creationId xmlns:a16="http://schemas.microsoft.com/office/drawing/2014/main" id="{3EDFDA6E-29FF-4DB9-97AF-8027FF428EC9}"/>
              </a:ext>
            </a:extLst>
          </p:cNvPr>
          <p:cNvGrpSpPr/>
          <p:nvPr/>
        </p:nvGrpSpPr>
        <p:grpSpPr>
          <a:xfrm>
            <a:off x="5691999" y="1689345"/>
            <a:ext cx="6178981" cy="1430336"/>
            <a:chOff x="-171403" y="-203243"/>
            <a:chExt cx="6627405" cy="2085731"/>
          </a:xfrm>
        </p:grpSpPr>
        <p:sp>
          <p:nvSpPr>
            <p:cNvPr id="28" name="Rectangle: Rounded Corners 27">
              <a:extLst>
                <a:ext uri="{FF2B5EF4-FFF2-40B4-BE49-F238E27FC236}">
                  <a16:creationId xmlns:a16="http://schemas.microsoft.com/office/drawing/2014/main" id="{D5DF20BD-FE03-490A-8F3D-F816701D0F99}"/>
                </a:ext>
              </a:extLst>
            </p:cNvPr>
            <p:cNvSpPr/>
            <p:nvPr/>
          </p:nvSpPr>
          <p:spPr>
            <a:xfrm>
              <a:off x="-171403" y="-203243"/>
              <a:ext cx="6492169" cy="2085731"/>
            </a:xfrm>
            <a:prstGeom prst="roundRect">
              <a:avLst>
                <a:gd name="adj" fmla="val 10000"/>
              </a:avLst>
            </a:prstGeom>
            <a:solidFill>
              <a:sysClr val="window" lastClr="FFFFFF">
                <a:hueOff val="0"/>
                <a:satOff val="0"/>
                <a:lumOff val="0"/>
                <a:alphaOff val="0"/>
              </a:sysClr>
            </a:solidFill>
            <a:ln w="12700" cap="flat" cmpd="sng" algn="ctr">
              <a:solidFill>
                <a:srgbClr val="44546A">
                  <a:shade val="80000"/>
                  <a:hueOff val="0"/>
                  <a:satOff val="0"/>
                  <a:lumOff val="0"/>
                  <a:alphaOff val="0"/>
                </a:srgbClr>
              </a:solidFill>
              <a:prstDash val="solid"/>
              <a:miter lim="800000"/>
            </a:ln>
            <a:effectLst/>
          </p:spPr>
        </p:sp>
        <p:sp>
          <p:nvSpPr>
            <p:cNvPr id="29" name="Rectangle: Rounded Corners 4">
              <a:extLst>
                <a:ext uri="{FF2B5EF4-FFF2-40B4-BE49-F238E27FC236}">
                  <a16:creationId xmlns:a16="http://schemas.microsoft.com/office/drawing/2014/main" id="{503AC00B-4BED-470A-8722-C26EDFDBC2F1}"/>
                </a:ext>
              </a:extLst>
            </p:cNvPr>
            <p:cNvSpPr txBox="1"/>
            <p:nvPr/>
          </p:nvSpPr>
          <p:spPr>
            <a:xfrm>
              <a:off x="-36166" y="-23085"/>
              <a:ext cx="6492168" cy="1752354"/>
            </a:xfrm>
            <a:prstGeom prst="rect">
              <a:avLst/>
            </a:prstGeom>
            <a:noFill/>
            <a:ln>
              <a:noFill/>
            </a:ln>
            <a:effectLst/>
          </p:spPr>
          <p:txBody>
            <a:bodyPr spcFirstLastPara="0" vert="horz" wrap="square" lIns="72390" tIns="72390" rIns="72390" bIns="72390" numCol="1" spcCol="1270" anchor="ctr" anchorCtr="0">
              <a:noAutofit/>
            </a:bodyPr>
            <a:lstStyle/>
            <a:p>
              <a:pPr marL="0" marR="0" lvl="0" indent="0" defTabSz="844550" eaLnBrk="1" fontAlgn="auto" latinLnBrk="0" hangingPunct="1">
                <a:lnSpc>
                  <a:spcPct val="90000"/>
                </a:lnSpc>
                <a:spcBef>
                  <a:spcPct val="0"/>
                </a:spcBef>
                <a:spcAft>
                  <a:spcPct val="35000"/>
                </a:spcAft>
                <a:buClrTx/>
                <a:buSzTx/>
                <a:buFontTx/>
                <a:buNone/>
                <a:tabLst/>
                <a:defRPr/>
              </a:pPr>
              <a:r>
                <a:rPr kumimoji="0" lang="en-US" sz="1900" b="0" i="0" u="none" strike="noStrike" kern="0" cap="none" spc="0" normalizeH="0" baseline="0" noProof="0" dirty="0">
                  <a:ln>
                    <a:noFill/>
                  </a:ln>
                  <a:solidFill>
                    <a:srgbClr val="4472C4"/>
                  </a:solidFill>
                  <a:effectLst/>
                  <a:uLnTx/>
                  <a:uFillTx/>
                  <a:latin typeface="Calibri" panose="020F0502020204030204"/>
                  <a:ea typeface="+mn-ea"/>
                  <a:cs typeface="+mn-cs"/>
                </a:rPr>
                <a:t>{  “</a:t>
              </a:r>
              <a:r>
                <a:rPr kumimoji="0" lang="en-US" sz="1900" b="0" i="0" u="none" strike="noStrike" kern="0" cap="none" spc="0" normalizeH="0" baseline="0" noProof="0" dirty="0" err="1">
                  <a:ln>
                    <a:noFill/>
                  </a:ln>
                  <a:solidFill>
                    <a:srgbClr val="4472C4"/>
                  </a:solidFill>
                  <a:effectLst/>
                  <a:uLnTx/>
                  <a:uFillTx/>
                  <a:latin typeface="Calibri" panose="020F0502020204030204"/>
                  <a:ea typeface="+mn-ea"/>
                  <a:cs typeface="+mn-cs"/>
                </a:rPr>
                <a:t>runtimeConfiguration</a:t>
              </a:r>
              <a:r>
                <a:rPr kumimoji="0" lang="en-US" sz="1900" b="0" i="0" u="none" strike="noStrike" kern="0" cap="none" spc="0" normalizeH="0" baseline="0" noProof="0" dirty="0">
                  <a:ln>
                    <a:noFill/>
                  </a:ln>
                  <a:solidFill>
                    <a:srgbClr val="4472C4"/>
                  </a:solidFill>
                  <a:effectLst/>
                  <a:uLnTx/>
                  <a:uFillTx/>
                  <a:latin typeface="Calibri" panose="020F0502020204030204"/>
                  <a:ea typeface="+mn-ea"/>
                  <a:cs typeface="+mn-cs"/>
                </a:rPr>
                <a:t>”: {</a:t>
              </a:r>
            </a:p>
            <a:p>
              <a:pPr marL="0" marR="0" lvl="0" indent="0" defTabSz="844550" eaLnBrk="1" fontAlgn="auto" latinLnBrk="0" hangingPunct="1">
                <a:lnSpc>
                  <a:spcPct val="90000"/>
                </a:lnSpc>
                <a:spcBef>
                  <a:spcPct val="0"/>
                </a:spcBef>
                <a:spcAft>
                  <a:spcPct val="35000"/>
                </a:spcAft>
                <a:buClrTx/>
                <a:buSzTx/>
                <a:buFontTx/>
                <a:buNone/>
                <a:tabLst/>
                <a:defRPr/>
              </a:pPr>
              <a:r>
                <a:rPr kumimoji="0" lang="en-US" sz="1900" b="0" i="0" u="none" strike="noStrike" kern="0" cap="none" spc="0" normalizeH="0" baseline="0" noProof="0" dirty="0">
                  <a:ln>
                    <a:noFill/>
                  </a:ln>
                  <a:solidFill>
                    <a:srgbClr val="4472C4"/>
                  </a:solidFill>
                  <a:effectLst/>
                  <a:uLnTx/>
                  <a:uFillTx/>
                  <a:latin typeface="Calibri" panose="020F0502020204030204"/>
                  <a:ea typeface="+mn-ea"/>
                  <a:cs typeface="+mn-cs"/>
                </a:rPr>
                <a:t>      "</a:t>
              </a:r>
              <a:r>
                <a:rPr kumimoji="0" lang="en-US" sz="1900" b="1" i="0" u="none" strike="noStrike" kern="0" cap="none" spc="0" normalizeH="0" baseline="0" noProof="0" dirty="0" err="1">
                  <a:ln>
                    <a:noFill/>
                  </a:ln>
                  <a:solidFill>
                    <a:srgbClr val="4472C4"/>
                  </a:solidFill>
                  <a:effectLst/>
                  <a:uLnTx/>
                  <a:uFillTx/>
                  <a:latin typeface="Calibri" panose="020F0502020204030204"/>
                  <a:ea typeface="+mn-ea"/>
                  <a:cs typeface="+mn-cs"/>
                </a:rPr>
                <a:t>operationOptions</a:t>
              </a:r>
              <a:r>
                <a:rPr kumimoji="0" lang="en-US" sz="1900" b="0" i="0" u="none" strike="noStrike" kern="0" cap="none" spc="0" normalizeH="0" baseline="0" noProof="0" dirty="0">
                  <a:ln>
                    <a:noFill/>
                  </a:ln>
                  <a:solidFill>
                    <a:srgbClr val="4472C4"/>
                  </a:solidFill>
                  <a:effectLst/>
                  <a:uLnTx/>
                  <a:uFillTx/>
                  <a:latin typeface="Calibri" panose="020F0502020204030204"/>
                  <a:ea typeface="+mn-ea"/>
                  <a:cs typeface="+mn-cs"/>
                </a:rPr>
                <a:t>" : "</a:t>
              </a:r>
              <a:r>
                <a:rPr kumimoji="0" lang="en-US" sz="1900" b="0" i="0" u="none" strike="noStrike" kern="0" cap="none" spc="0" normalizeH="0" baseline="0" noProof="0" dirty="0" err="1">
                  <a:ln>
                    <a:noFill/>
                  </a:ln>
                  <a:solidFill>
                    <a:srgbClr val="4472C4"/>
                  </a:solidFill>
                  <a:effectLst/>
                  <a:uLnTx/>
                  <a:uFillTx/>
                  <a:latin typeface="Calibri" panose="020F0502020204030204"/>
                  <a:ea typeface="+mn-ea"/>
                  <a:cs typeface="+mn-cs"/>
                </a:rPr>
                <a:t>OptimizedForHighThroughput</a:t>
              </a:r>
              <a:r>
                <a:rPr kumimoji="0" lang="en-US" sz="1900" b="0" i="0" u="none" strike="noStrike" kern="0" cap="none" spc="0" normalizeH="0" baseline="0" noProof="0" dirty="0">
                  <a:ln>
                    <a:noFill/>
                  </a:ln>
                  <a:solidFill>
                    <a:srgbClr val="4472C4"/>
                  </a:solidFill>
                  <a:effectLst/>
                  <a:uLnTx/>
                  <a:uFillTx/>
                  <a:latin typeface="Calibri" panose="020F0502020204030204"/>
                  <a:ea typeface="+mn-ea"/>
                  <a:cs typeface="+mn-cs"/>
                </a:rPr>
                <a:t>“ },</a:t>
              </a:r>
            </a:p>
            <a:p>
              <a:pPr marL="0" marR="0" lvl="0" indent="0" defTabSz="844550" eaLnBrk="1" fontAlgn="auto" latinLnBrk="0" hangingPunct="1">
                <a:lnSpc>
                  <a:spcPct val="90000"/>
                </a:lnSpc>
                <a:spcBef>
                  <a:spcPct val="0"/>
                </a:spcBef>
                <a:spcAft>
                  <a:spcPct val="35000"/>
                </a:spcAft>
                <a:buClrTx/>
                <a:buSzTx/>
                <a:buFontTx/>
                <a:buNone/>
                <a:tabLst/>
                <a:defRPr/>
              </a:pPr>
              <a:r>
                <a:rPr kumimoji="0" lang="en-US" sz="1900" b="0" i="0" u="none" strike="noStrike" kern="0" cap="none" spc="0" normalizeH="0" baseline="0" noProof="0" dirty="0">
                  <a:ln>
                    <a:noFill/>
                  </a:ln>
                  <a:solidFill>
                    <a:srgbClr val="4472C4"/>
                  </a:solidFill>
                  <a:effectLst/>
                  <a:uLnTx/>
                  <a:uFillTx/>
                  <a:latin typeface="Calibri" panose="020F0502020204030204"/>
                  <a:ea typeface="+mn-ea"/>
                  <a:cs typeface="+mn-cs"/>
                </a:rPr>
                <a:t>  . . . }</a:t>
              </a:r>
            </a:p>
          </p:txBody>
        </p:sp>
      </p:grpSp>
    </p:spTree>
    <p:extLst>
      <p:ext uri="{BB962C8B-B14F-4D97-AF65-F5344CB8AC3E}">
        <p14:creationId xmlns:p14="http://schemas.microsoft.com/office/powerpoint/2010/main" val="176683415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AE52D6-DD5A-4240-8E8A-E8F252C7C241}"/>
              </a:ext>
            </a:extLst>
          </p:cNvPr>
          <p:cNvSpPr>
            <a:spLocks noGrp="1"/>
          </p:cNvSpPr>
          <p:nvPr>
            <p:ph type="body" sz="quarter" idx="10"/>
          </p:nvPr>
        </p:nvSpPr>
        <p:spPr/>
        <p:txBody>
          <a:bodyPr/>
          <a:lstStyle/>
          <a:p>
            <a:r>
              <a:rPr lang="en-US" dirty="0"/>
              <a:t>Tracked properties and tracking API</a:t>
            </a:r>
          </a:p>
        </p:txBody>
      </p:sp>
      <p:pic>
        <p:nvPicPr>
          <p:cNvPr id="4" name="Picture 3">
            <a:extLst>
              <a:ext uri="{FF2B5EF4-FFF2-40B4-BE49-F238E27FC236}">
                <a16:creationId xmlns:a16="http://schemas.microsoft.com/office/drawing/2014/main" id="{C762BD62-BF37-492F-A711-F9236046A948}"/>
              </a:ext>
            </a:extLst>
          </p:cNvPr>
          <p:cNvPicPr>
            <a:picLocks noChangeAspect="1"/>
          </p:cNvPicPr>
          <p:nvPr/>
        </p:nvPicPr>
        <p:blipFill>
          <a:blip r:embed="rId3"/>
          <a:stretch>
            <a:fillRect/>
          </a:stretch>
        </p:blipFill>
        <p:spPr>
          <a:xfrm>
            <a:off x="1908313" y="1508166"/>
            <a:ext cx="8068131" cy="4662504"/>
          </a:xfrm>
          <a:prstGeom prst="rect">
            <a:avLst/>
          </a:prstGeom>
        </p:spPr>
      </p:pic>
      <p:pic>
        <p:nvPicPr>
          <p:cNvPr id="6" name="Picture 5">
            <a:extLst>
              <a:ext uri="{FF2B5EF4-FFF2-40B4-BE49-F238E27FC236}">
                <a16:creationId xmlns:a16="http://schemas.microsoft.com/office/drawing/2014/main" id="{B80E02A1-F725-4B6C-86CA-266C27AEC40C}"/>
              </a:ext>
            </a:extLst>
          </p:cNvPr>
          <p:cNvPicPr>
            <a:picLocks noChangeAspect="1"/>
          </p:cNvPicPr>
          <p:nvPr/>
        </p:nvPicPr>
        <p:blipFill>
          <a:blip r:embed="rId4"/>
          <a:stretch>
            <a:fillRect/>
          </a:stretch>
        </p:blipFill>
        <p:spPr>
          <a:xfrm>
            <a:off x="2607587" y="1868024"/>
            <a:ext cx="8119389" cy="4697351"/>
          </a:xfrm>
          <a:prstGeom prst="rect">
            <a:avLst/>
          </a:prstGeom>
        </p:spPr>
      </p:pic>
    </p:spTree>
    <p:extLst>
      <p:ext uri="{BB962C8B-B14F-4D97-AF65-F5344CB8AC3E}">
        <p14:creationId xmlns:p14="http://schemas.microsoft.com/office/powerpoint/2010/main" val="827774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69240" y="289957"/>
            <a:ext cx="3809804" cy="899537"/>
          </a:xfrm>
        </p:spPr>
        <p:txBody>
          <a:bodyPr/>
          <a:lstStyle/>
          <a:p>
            <a:endParaRPr lang="en-US" dirty="0"/>
          </a:p>
        </p:txBody>
      </p:sp>
      <p:sp>
        <p:nvSpPr>
          <p:cNvPr id="36" name="Rectangle 35">
            <a:extLst>
              <a:ext uri="{FF2B5EF4-FFF2-40B4-BE49-F238E27FC236}">
                <a16:creationId xmlns:a16="http://schemas.microsoft.com/office/drawing/2014/main" id="{87B131B1-B599-42F4-9D11-4EAF6F15AF7A}"/>
              </a:ext>
            </a:extLst>
          </p:cNvPr>
          <p:cNvSpPr/>
          <p:nvPr/>
        </p:nvSpPr>
        <p:spPr bwMode="auto">
          <a:xfrm>
            <a:off x="867" y="974"/>
            <a:ext cx="4227848" cy="6856055"/>
          </a:xfrm>
          <a:prstGeom prst="rect">
            <a:avLst/>
          </a:prstGeom>
          <a:solidFill>
            <a:srgbClr val="006F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Title 1">
            <a:extLst>
              <a:ext uri="{FF2B5EF4-FFF2-40B4-BE49-F238E27FC236}">
                <a16:creationId xmlns:a16="http://schemas.microsoft.com/office/drawing/2014/main" id="{27E1AE72-7C57-4983-B211-C91E51606636}"/>
              </a:ext>
            </a:extLst>
          </p:cNvPr>
          <p:cNvSpPr txBox="1">
            <a:spLocks/>
          </p:cNvSpPr>
          <p:nvPr/>
        </p:nvSpPr>
        <p:spPr>
          <a:xfrm>
            <a:off x="270070" y="290403"/>
            <a:ext cx="3734571" cy="899409"/>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Connected with over 200 connectors</a:t>
            </a:r>
            <a:br>
              <a:rPr kumimoji="0" lang="en-NZ" sz="4705"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endParaRPr kumimoji="0" lang="en-NZ" sz="4705"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endParaRPr>
          </a:p>
        </p:txBody>
      </p:sp>
      <p:pic>
        <p:nvPicPr>
          <p:cNvPr id="14" name="Picture 13"/>
          <p:cNvPicPr>
            <a:picLocks noChangeAspect="1"/>
          </p:cNvPicPr>
          <p:nvPr/>
        </p:nvPicPr>
        <p:blipFill>
          <a:blip r:embed="rId3"/>
          <a:stretch>
            <a:fillRect/>
          </a:stretch>
        </p:blipFill>
        <p:spPr>
          <a:xfrm>
            <a:off x="0" y="3050531"/>
            <a:ext cx="4227848" cy="2483532"/>
          </a:xfrm>
          <a:prstGeom prst="rect">
            <a:avLst/>
          </a:prstGeom>
        </p:spPr>
      </p:pic>
      <p:sp>
        <p:nvSpPr>
          <p:cNvPr id="38" name="Text Placeholder 2">
            <a:extLst>
              <a:ext uri="{FF2B5EF4-FFF2-40B4-BE49-F238E27FC236}">
                <a16:creationId xmlns:a16="http://schemas.microsoft.com/office/drawing/2014/main" id="{8A176EFB-B23D-4EA1-B9BD-1CE35F940FCF}"/>
              </a:ext>
            </a:extLst>
          </p:cNvPr>
          <p:cNvSpPr txBox="1">
            <a:spLocks/>
          </p:cNvSpPr>
          <p:nvPr/>
        </p:nvSpPr>
        <p:spPr>
          <a:xfrm>
            <a:off x="4728327" y="289957"/>
            <a:ext cx="4610226" cy="2496286"/>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1218483" rtl="0" eaLnBrk="1" fontAlgn="auto" latinLnBrk="0" hangingPunct="1">
              <a:lnSpc>
                <a:spcPct val="90000"/>
              </a:lnSpc>
              <a:spcBef>
                <a:spcPct val="20000"/>
              </a:spcBef>
              <a:spcAft>
                <a:spcPts val="392"/>
              </a:spcAft>
              <a:buClrTx/>
              <a:buSzPct val="90000"/>
              <a:buFont typeface="Arial" pitchFamily="34" charset="0"/>
              <a:buNone/>
              <a:tabLst/>
              <a:defRPr/>
            </a:pPr>
            <a:r>
              <a:rPr kumimoji="0" lang="en-US" sz="1961"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Cloud APIs and </a:t>
            </a:r>
            <a:br>
              <a:rPr kumimoji="0" lang="en-US" sz="1961"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platform functionality</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Over 200 out of box connectors</a:t>
            </a:r>
          </a:p>
          <a:p>
            <a:pPr marL="211647" marR="0" lvl="2"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373"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SaaS, on-</a:t>
            </a:r>
            <a:r>
              <a:rPr kumimoji="0" lang="en-US" sz="1373" b="0" i="0" u="none" strike="noStrike" kern="1200" cap="none" spc="0" normalizeH="0" baseline="0" noProof="0" dirty="0" err="1">
                <a:ln>
                  <a:noFill/>
                </a:ln>
                <a:solidFill>
                  <a:srgbClr val="505050"/>
                </a:solidFill>
                <a:effectLst/>
                <a:uLnTx/>
                <a:uFillTx/>
                <a:latin typeface="Segoe UI Semilight"/>
                <a:ea typeface="+mn-ea"/>
                <a:cs typeface="Segoe UI" panose="020B0502040204020203" pitchFamily="34" charset="0"/>
              </a:rPr>
              <a:t>prem</a:t>
            </a:r>
            <a:r>
              <a:rPr kumimoji="0" lang="en-US" sz="1373"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 protocols, B2B and message manipulation</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Hybrid connectivity</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Hosted and managed within the platform</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Scales to meet your needs </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First class designer experience</a:t>
            </a:r>
          </a:p>
        </p:txBody>
      </p:sp>
      <p:sp>
        <p:nvSpPr>
          <p:cNvPr id="39" name="Text Placeholder 2">
            <a:extLst>
              <a:ext uri="{FF2B5EF4-FFF2-40B4-BE49-F238E27FC236}">
                <a16:creationId xmlns:a16="http://schemas.microsoft.com/office/drawing/2014/main" id="{1F68F904-8D3F-40D8-8E80-ED6BF7F5F297}"/>
              </a:ext>
            </a:extLst>
          </p:cNvPr>
          <p:cNvSpPr txBox="1">
            <a:spLocks/>
          </p:cNvSpPr>
          <p:nvPr/>
        </p:nvSpPr>
        <p:spPr>
          <a:xfrm>
            <a:off x="7963287" y="2881064"/>
            <a:ext cx="4171022" cy="2010974"/>
          </a:xfrm>
          <a:prstGeom prst="rect">
            <a:avLst/>
          </a:prstGeom>
        </p:spPr>
        <p:txBody>
          <a:bodyPr vert="horz" wrap="square" lIns="179158" tIns="143326" rIns="179158" bIns="89567"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8483" rtl="0" eaLnBrk="1" fontAlgn="auto" latinLnBrk="0" hangingPunct="1">
              <a:lnSpc>
                <a:spcPct val="90000"/>
              </a:lnSpc>
              <a:spcBef>
                <a:spcPct val="20000"/>
              </a:spcBef>
              <a:spcAft>
                <a:spcPts val="392"/>
              </a:spcAft>
              <a:buClrTx/>
              <a:buSzPct val="90000"/>
              <a:buFont typeface="Arial" pitchFamily="34" charset="0"/>
              <a:buNone/>
              <a:tabLst/>
              <a:defRPr/>
            </a:pPr>
            <a:r>
              <a:rPr kumimoji="0" lang="en-US" sz="1961"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API connections</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Authenticate once and reuse</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Differentiate connection configuration</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Simple to deploy</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Portal experience for managing API Connections</a:t>
            </a:r>
          </a:p>
        </p:txBody>
      </p:sp>
      <p:sp>
        <p:nvSpPr>
          <p:cNvPr id="10" name="Text Placeholder 2">
            <a:extLst>
              <a:ext uri="{FF2B5EF4-FFF2-40B4-BE49-F238E27FC236}">
                <a16:creationId xmlns:a16="http://schemas.microsoft.com/office/drawing/2014/main" id="{715666F5-3758-4854-B535-47C754143288}"/>
              </a:ext>
            </a:extLst>
          </p:cNvPr>
          <p:cNvSpPr txBox="1">
            <a:spLocks/>
          </p:cNvSpPr>
          <p:nvPr/>
        </p:nvSpPr>
        <p:spPr>
          <a:xfrm>
            <a:off x="4728327" y="4619663"/>
            <a:ext cx="4171022" cy="2087919"/>
          </a:xfrm>
          <a:prstGeom prst="rect">
            <a:avLst/>
          </a:prstGeom>
        </p:spPr>
        <p:txBody>
          <a:bodyPr vert="horz" wrap="square" lIns="179158" tIns="143326" rIns="179158" bIns="89567"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8483" rtl="0" eaLnBrk="1" fontAlgn="auto" latinLnBrk="0" hangingPunct="1">
              <a:lnSpc>
                <a:spcPct val="90000"/>
              </a:lnSpc>
              <a:spcBef>
                <a:spcPct val="20000"/>
              </a:spcBef>
              <a:spcAft>
                <a:spcPts val="392"/>
              </a:spcAft>
              <a:buClrTx/>
              <a:buSzPct val="90000"/>
              <a:buFont typeface="Arial" pitchFamily="34" charset="0"/>
              <a:buNone/>
              <a:tabLst/>
              <a:defRPr/>
            </a:pPr>
            <a:r>
              <a:rPr kumimoji="0" lang="en-US" sz="1961"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 Connectors</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Access any REST/SOAP API</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Cloud or on-premises</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Simple creation wizard</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Connections and managed secrets</a:t>
            </a:r>
          </a:p>
          <a:p>
            <a:pPr marL="0" marR="0" lvl="1" indent="0" algn="l" defTabSz="914192"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First class designer experience</a:t>
            </a:r>
          </a:p>
        </p:txBody>
      </p:sp>
      <p:grpSp>
        <p:nvGrpSpPr>
          <p:cNvPr id="13" name="Group 12">
            <a:extLst>
              <a:ext uri="{FF2B5EF4-FFF2-40B4-BE49-F238E27FC236}">
                <a16:creationId xmlns:a16="http://schemas.microsoft.com/office/drawing/2014/main" id="{DDE0479B-8158-472A-84D9-716F7DB3B60F}"/>
              </a:ext>
            </a:extLst>
          </p:cNvPr>
          <p:cNvGrpSpPr/>
          <p:nvPr/>
        </p:nvGrpSpPr>
        <p:grpSpPr>
          <a:xfrm>
            <a:off x="9030412" y="321290"/>
            <a:ext cx="1614581" cy="1112325"/>
            <a:chOff x="782595" y="5485007"/>
            <a:chExt cx="1804086" cy="1508917"/>
          </a:xfrm>
        </p:grpSpPr>
        <p:sp>
          <p:nvSpPr>
            <p:cNvPr id="15" name="Thought Bubble: Cloud 14">
              <a:extLst>
                <a:ext uri="{FF2B5EF4-FFF2-40B4-BE49-F238E27FC236}">
                  <a16:creationId xmlns:a16="http://schemas.microsoft.com/office/drawing/2014/main" id="{C481F49F-235C-4F18-9C45-912BD526F2F4}"/>
                </a:ext>
              </a:extLst>
            </p:cNvPr>
            <p:cNvSpPr/>
            <p:nvPr/>
          </p:nvSpPr>
          <p:spPr bwMode="auto">
            <a:xfrm>
              <a:off x="782595" y="5485007"/>
              <a:ext cx="1804086" cy="1508917"/>
            </a:xfrm>
            <a:prstGeom prst="cloudCallout">
              <a:avLst>
                <a:gd name="adj1" fmla="val -34075"/>
                <a:gd name="adj2" fmla="val 581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6" name="Picture 4" descr="Image result for docusign logo">
              <a:extLst>
                <a:ext uri="{FF2B5EF4-FFF2-40B4-BE49-F238E27FC236}">
                  <a16:creationId xmlns:a16="http://schemas.microsoft.com/office/drawing/2014/main" id="{5B9CB8EB-8EBC-4020-8832-7D7B10B6223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2366"/>
            <a:stretch/>
          </p:blipFill>
          <p:spPr bwMode="auto">
            <a:xfrm>
              <a:off x="1142310" y="6364063"/>
              <a:ext cx="569683" cy="1555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dropbox logo transparent">
              <a:extLst>
                <a:ext uri="{FF2B5EF4-FFF2-40B4-BE49-F238E27FC236}">
                  <a16:creationId xmlns:a16="http://schemas.microsoft.com/office/drawing/2014/main" id="{95406D04-B242-4C1A-8685-A87ACEA739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1059" y="5920198"/>
              <a:ext cx="247197" cy="3067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Image result for Twilio logo transparent">
              <a:extLst>
                <a:ext uri="{FF2B5EF4-FFF2-40B4-BE49-F238E27FC236}">
                  <a16:creationId xmlns:a16="http://schemas.microsoft.com/office/drawing/2014/main" id="{178C148D-C1D6-4FFF-9345-79EECB804D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47479" y="6123030"/>
              <a:ext cx="582432" cy="1714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twitter logo transparent">
              <a:extLst>
                <a:ext uri="{FF2B5EF4-FFF2-40B4-BE49-F238E27FC236}">
                  <a16:creationId xmlns:a16="http://schemas.microsoft.com/office/drawing/2014/main" id="{D26ECEF8-45A1-473F-BF51-F97B44C022A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2827" y="5871645"/>
              <a:ext cx="170002" cy="1344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Slack ! logo transparent">
              <a:extLst>
                <a:ext uri="{FF2B5EF4-FFF2-40B4-BE49-F238E27FC236}">
                  <a16:creationId xmlns:a16="http://schemas.microsoft.com/office/drawing/2014/main" id="{4062E75B-D506-43F3-B2B1-AF958623B2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8635" y="6333508"/>
              <a:ext cx="448995" cy="1252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Image result for Trello transparent small">
              <a:extLst>
                <a:ext uri="{FF2B5EF4-FFF2-40B4-BE49-F238E27FC236}">
                  <a16:creationId xmlns:a16="http://schemas.microsoft.com/office/drawing/2014/main" id="{B9B4DD0E-8380-4455-AA53-2F3B423BB07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57829" y="6529966"/>
              <a:ext cx="517758" cy="1550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Image result for Eventbrite transparent small">
              <a:extLst>
                <a:ext uri="{FF2B5EF4-FFF2-40B4-BE49-F238E27FC236}">
                  <a16:creationId xmlns:a16="http://schemas.microsoft.com/office/drawing/2014/main" id="{1983CBA5-4A7F-4168-8C9F-2AEDF3E3B43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6869" y="5652356"/>
              <a:ext cx="506521" cy="2192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Image result for sharepoint online logo transparent">
              <a:extLst>
                <a:ext uri="{FF2B5EF4-FFF2-40B4-BE49-F238E27FC236}">
                  <a16:creationId xmlns:a16="http://schemas.microsoft.com/office/drawing/2014/main" id="{D6F0D014-5DA6-432B-8964-EF00F8D73CF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78768" y="6593716"/>
              <a:ext cx="393934" cy="1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4102" name="Picture 6" descr="Image result for dynamics logo">
            <a:extLst>
              <a:ext uri="{FF2B5EF4-FFF2-40B4-BE49-F238E27FC236}">
                <a16:creationId xmlns:a16="http://schemas.microsoft.com/office/drawing/2014/main" id="{D1C6BD29-F131-4192-B39E-D2F5788CBBD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958113" y="1321933"/>
            <a:ext cx="962526" cy="914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new azure logo">
            <a:extLst>
              <a:ext uri="{FF2B5EF4-FFF2-40B4-BE49-F238E27FC236}">
                <a16:creationId xmlns:a16="http://schemas.microsoft.com/office/drawing/2014/main" id="{19FF8BA5-17CD-4FF2-BA17-54D273196A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445023" y="1483417"/>
            <a:ext cx="128016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lated image">
            <a:extLst>
              <a:ext uri="{FF2B5EF4-FFF2-40B4-BE49-F238E27FC236}">
                <a16:creationId xmlns:a16="http://schemas.microsoft.com/office/drawing/2014/main" id="{C1D31979-DED8-4772-8977-66E9FF1C9D0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74440" y="38148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azure api management logo">
            <a:extLst>
              <a:ext uri="{FF2B5EF4-FFF2-40B4-BE49-F238E27FC236}">
                <a16:creationId xmlns:a16="http://schemas.microsoft.com/office/drawing/2014/main" id="{CB8E7216-5BED-4FCF-99E6-FB30C806461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45859" y="3429000"/>
            <a:ext cx="1500282" cy="78764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A8187636-F1D4-42C2-B17B-C0645B7F72CE}"/>
              </a:ext>
            </a:extLst>
          </p:cNvPr>
          <p:cNvGrpSpPr/>
          <p:nvPr/>
        </p:nvGrpSpPr>
        <p:grpSpPr>
          <a:xfrm>
            <a:off x="9389491" y="5246841"/>
            <a:ext cx="896425" cy="896425"/>
            <a:chOff x="-1904683" y="5432742"/>
            <a:chExt cx="1645920" cy="1645920"/>
          </a:xfrm>
          <a:solidFill>
            <a:srgbClr val="EAEAEA"/>
          </a:solidFill>
        </p:grpSpPr>
        <p:sp>
          <p:nvSpPr>
            <p:cNvPr id="31" name="Rectangle 30">
              <a:extLst>
                <a:ext uri="{FF2B5EF4-FFF2-40B4-BE49-F238E27FC236}">
                  <a16:creationId xmlns:a16="http://schemas.microsoft.com/office/drawing/2014/main" id="{98F5F492-B3E7-426D-991F-94356349A280}"/>
                </a:ext>
              </a:extLst>
            </p:cNvPr>
            <p:cNvSpPr/>
            <p:nvPr/>
          </p:nvSpPr>
          <p:spPr bwMode="auto">
            <a:xfrm>
              <a:off x="-1904683" y="5432742"/>
              <a:ext cx="1645920" cy="1645920"/>
            </a:xfrm>
            <a:prstGeom prst="rect">
              <a:avLst/>
            </a:prstGeom>
            <a:grpFill/>
            <a:ln>
              <a:solidFill>
                <a:srgbClr val="006FC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F8E544E2-2F46-41EF-8DFC-B34B09D20A18}"/>
                </a:ext>
              </a:extLst>
            </p:cNvPr>
            <p:cNvSpPr/>
            <p:nvPr/>
          </p:nvSpPr>
          <p:spPr bwMode="auto">
            <a:xfrm>
              <a:off x="-1584643" y="5686673"/>
              <a:ext cx="365760" cy="365760"/>
            </a:xfrm>
            <a:prstGeom prst="rect">
              <a:avLst/>
            </a:prstGeom>
            <a:grpFill/>
            <a:ln w="38100">
              <a:solidFill>
                <a:schemeClr val="tx2"/>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63BBF6C-0D74-46DE-8109-92A8952A72F9}"/>
                </a:ext>
              </a:extLst>
            </p:cNvPr>
            <p:cNvSpPr/>
            <p:nvPr/>
          </p:nvSpPr>
          <p:spPr bwMode="auto">
            <a:xfrm>
              <a:off x="-868363" y="6400845"/>
              <a:ext cx="365760" cy="365760"/>
            </a:xfrm>
            <a:prstGeom prst="rect">
              <a:avLst/>
            </a:prstGeom>
            <a:grpFill/>
            <a:ln w="38100">
              <a:solidFill>
                <a:schemeClr val="tx2"/>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lowchart: Decision 33">
              <a:extLst>
                <a:ext uri="{FF2B5EF4-FFF2-40B4-BE49-F238E27FC236}">
                  <a16:creationId xmlns:a16="http://schemas.microsoft.com/office/drawing/2014/main" id="{83EB2BCE-0A8B-4E58-BB24-9BF3D7BE9D85}"/>
                </a:ext>
              </a:extLst>
            </p:cNvPr>
            <p:cNvSpPr/>
            <p:nvPr/>
          </p:nvSpPr>
          <p:spPr bwMode="auto">
            <a:xfrm>
              <a:off x="-1630363" y="6355125"/>
              <a:ext cx="457200" cy="457200"/>
            </a:xfrm>
            <a:prstGeom prst="flowChartDecision">
              <a:avLst/>
            </a:prstGeom>
            <a:grpFill/>
            <a:ln w="38100">
              <a:solidFill>
                <a:schemeClr val="tx2"/>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35" name="Straight Connector 34">
              <a:extLst>
                <a:ext uri="{FF2B5EF4-FFF2-40B4-BE49-F238E27FC236}">
                  <a16:creationId xmlns:a16="http://schemas.microsoft.com/office/drawing/2014/main" id="{1F6233F0-F260-4B40-9EC7-21573DC1B655}"/>
                </a:ext>
              </a:extLst>
            </p:cNvPr>
            <p:cNvCxnSpPr>
              <a:cxnSpLocks/>
              <a:stCxn id="32" idx="2"/>
              <a:endCxn id="34" idx="0"/>
            </p:cNvCxnSpPr>
            <p:nvPr/>
          </p:nvCxnSpPr>
          <p:spPr>
            <a:xfrm>
              <a:off x="-1401763" y="6052433"/>
              <a:ext cx="0" cy="302692"/>
            </a:xfrm>
            <a:prstGeom prst="line">
              <a:avLst/>
            </a:prstGeom>
            <a:grpFill/>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2CD26CE-C1F5-4704-82F1-C7E5820B58CD}"/>
                </a:ext>
              </a:extLst>
            </p:cNvPr>
            <p:cNvCxnSpPr>
              <a:cxnSpLocks/>
              <a:stCxn id="33" idx="1"/>
              <a:endCxn id="34" idx="3"/>
            </p:cNvCxnSpPr>
            <p:nvPr/>
          </p:nvCxnSpPr>
          <p:spPr>
            <a:xfrm flipH="1">
              <a:off x="-1173163" y="6583725"/>
              <a:ext cx="304800" cy="0"/>
            </a:xfrm>
            <a:prstGeom prst="line">
              <a:avLst/>
            </a:prstGeom>
            <a:grpFill/>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1" name="Picture 4" descr="Image result for salesforce logo">
            <a:extLst>
              <a:ext uri="{FF2B5EF4-FFF2-40B4-BE49-F238E27FC236}">
                <a16:creationId xmlns:a16="http://schemas.microsoft.com/office/drawing/2014/main" id="{DD3C7061-0F32-4427-A679-8043A46B857F}"/>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51363"/>
          <a:stretch/>
        </p:blipFill>
        <p:spPr bwMode="auto">
          <a:xfrm>
            <a:off x="9280509" y="525869"/>
            <a:ext cx="399052" cy="2750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79CCB4BD-9709-4DA2-8DFF-965E2ACFCD53}"/>
              </a:ext>
            </a:extLst>
          </p:cNvPr>
          <p:cNvPicPr>
            <a:picLocks noChangeAspect="1"/>
          </p:cNvPicPr>
          <p:nvPr/>
        </p:nvPicPr>
        <p:blipFill>
          <a:blip r:embed="rId17"/>
          <a:stretch>
            <a:fillRect/>
          </a:stretch>
        </p:blipFill>
        <p:spPr>
          <a:xfrm>
            <a:off x="10135353" y="410225"/>
            <a:ext cx="320795" cy="175749"/>
          </a:xfrm>
          <a:prstGeom prst="rect">
            <a:avLst/>
          </a:prstGeom>
        </p:spPr>
      </p:pic>
    </p:spTree>
    <p:extLst>
      <p:ext uri="{BB962C8B-B14F-4D97-AF65-F5344CB8AC3E}">
        <p14:creationId xmlns:p14="http://schemas.microsoft.com/office/powerpoint/2010/main" val="174245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472F-EE33-49D2-96EF-75BFC562590B}"/>
              </a:ext>
            </a:extLst>
          </p:cNvPr>
          <p:cNvSpPr>
            <a:spLocks noGrp="1"/>
          </p:cNvSpPr>
          <p:nvPr>
            <p:ph type="title"/>
          </p:nvPr>
        </p:nvSpPr>
        <p:spPr/>
        <p:txBody>
          <a:bodyPr/>
          <a:lstStyle/>
          <a:p>
            <a:r>
              <a:rPr lang="en-GB" sz="4607"/>
              <a:t>Visual designer</a:t>
            </a:r>
          </a:p>
        </p:txBody>
      </p:sp>
      <p:pic>
        <p:nvPicPr>
          <p:cNvPr id="3" name="Picture 2">
            <a:extLst>
              <a:ext uri="{FF2B5EF4-FFF2-40B4-BE49-F238E27FC236}">
                <a16:creationId xmlns:a16="http://schemas.microsoft.com/office/drawing/2014/main" id="{D0C145F1-C02D-481E-A5C7-DA741E0428FA}"/>
              </a:ext>
            </a:extLst>
          </p:cNvPr>
          <p:cNvPicPr>
            <a:picLocks noChangeAspect="1"/>
          </p:cNvPicPr>
          <p:nvPr/>
        </p:nvPicPr>
        <p:blipFill>
          <a:blip r:embed="rId3"/>
          <a:stretch>
            <a:fillRect/>
          </a:stretch>
        </p:blipFill>
        <p:spPr>
          <a:xfrm>
            <a:off x="448602" y="1381818"/>
            <a:ext cx="5638351" cy="3718638"/>
          </a:xfrm>
          <a:prstGeom prst="rect">
            <a:avLst/>
          </a:prstGeom>
        </p:spPr>
      </p:pic>
      <p:pic>
        <p:nvPicPr>
          <p:cNvPr id="7" name="Picture 6">
            <a:extLst>
              <a:ext uri="{FF2B5EF4-FFF2-40B4-BE49-F238E27FC236}">
                <a16:creationId xmlns:a16="http://schemas.microsoft.com/office/drawing/2014/main" id="{23AD2500-2A7E-43A9-AE0F-23B4F0239E77}"/>
              </a:ext>
            </a:extLst>
          </p:cNvPr>
          <p:cNvPicPr>
            <a:picLocks noChangeAspect="1"/>
          </p:cNvPicPr>
          <p:nvPr/>
        </p:nvPicPr>
        <p:blipFill rotWithShape="1">
          <a:blip r:embed="rId4"/>
          <a:srcRect t="8272"/>
          <a:stretch/>
        </p:blipFill>
        <p:spPr>
          <a:xfrm>
            <a:off x="6306449" y="1381818"/>
            <a:ext cx="5616312" cy="3718638"/>
          </a:xfrm>
          <a:prstGeom prst="rect">
            <a:avLst/>
          </a:prstGeom>
        </p:spPr>
      </p:pic>
      <p:sp>
        <p:nvSpPr>
          <p:cNvPr id="8" name="TextBox 7">
            <a:extLst>
              <a:ext uri="{FF2B5EF4-FFF2-40B4-BE49-F238E27FC236}">
                <a16:creationId xmlns:a16="http://schemas.microsoft.com/office/drawing/2014/main" id="{B19807B7-2E65-4096-B36A-4A70292869D7}"/>
              </a:ext>
            </a:extLst>
          </p:cNvPr>
          <p:cNvSpPr txBox="1"/>
          <p:nvPr/>
        </p:nvSpPr>
        <p:spPr>
          <a:xfrm>
            <a:off x="448602" y="5103767"/>
            <a:ext cx="5638351" cy="94138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GB" sz="2353">
                <a:gradFill>
                  <a:gsLst>
                    <a:gs pos="2917">
                      <a:srgbClr val="353535"/>
                    </a:gs>
                    <a:gs pos="30000">
                      <a:srgbClr val="353535"/>
                    </a:gs>
                  </a:gsLst>
                  <a:lin ang="5400000" scaled="0"/>
                </a:gradFill>
                <a:latin typeface="Segoe UI Semilight"/>
              </a:rPr>
              <a:t>Add triggers, actions, conditions and loops visually</a:t>
            </a:r>
          </a:p>
        </p:txBody>
      </p:sp>
      <p:sp>
        <p:nvSpPr>
          <p:cNvPr id="18" name="TextBox 17">
            <a:extLst>
              <a:ext uri="{FF2B5EF4-FFF2-40B4-BE49-F238E27FC236}">
                <a16:creationId xmlns:a16="http://schemas.microsoft.com/office/drawing/2014/main" id="{84BAF3E3-56F5-43A8-A0AC-7BBCF22CA3E6}"/>
              </a:ext>
            </a:extLst>
          </p:cNvPr>
          <p:cNvSpPr txBox="1"/>
          <p:nvPr/>
        </p:nvSpPr>
        <p:spPr>
          <a:xfrm>
            <a:off x="6306448" y="5100456"/>
            <a:ext cx="5638351" cy="94138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GB" sz="2353">
                <a:gradFill>
                  <a:gsLst>
                    <a:gs pos="2917">
                      <a:srgbClr val="353535"/>
                    </a:gs>
                    <a:gs pos="30000">
                      <a:srgbClr val="353535"/>
                    </a:gs>
                  </a:gsLst>
                  <a:lin ang="5400000" scaled="0"/>
                </a:gradFill>
                <a:latin typeface="Segoe UI Semilight"/>
              </a:rPr>
              <a:t>Configure properties with no coding needed</a:t>
            </a:r>
          </a:p>
        </p:txBody>
      </p:sp>
    </p:spTree>
    <p:extLst>
      <p:ext uri="{BB962C8B-B14F-4D97-AF65-F5344CB8AC3E}">
        <p14:creationId xmlns:p14="http://schemas.microsoft.com/office/powerpoint/2010/main" val="50474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472F-EE33-49D2-96EF-75BFC562590B}"/>
              </a:ext>
            </a:extLst>
          </p:cNvPr>
          <p:cNvSpPr>
            <a:spLocks noGrp="1"/>
          </p:cNvSpPr>
          <p:nvPr>
            <p:ph type="title"/>
          </p:nvPr>
        </p:nvSpPr>
        <p:spPr/>
        <p:txBody>
          <a:bodyPr/>
          <a:lstStyle/>
          <a:p>
            <a:r>
              <a:rPr lang="en-GB" sz="4607"/>
              <a:t>Example logic app in the visual designer</a:t>
            </a:r>
          </a:p>
        </p:txBody>
      </p:sp>
      <p:pic>
        <p:nvPicPr>
          <p:cNvPr id="4" name="Picture 3" descr="A screenshot of a cell phone&#10;&#10;Description generated with very high confidence">
            <a:extLst>
              <a:ext uri="{FF2B5EF4-FFF2-40B4-BE49-F238E27FC236}">
                <a16:creationId xmlns:a16="http://schemas.microsoft.com/office/drawing/2014/main" id="{2057EB04-4BD2-4D98-AE85-F13B4BA3A139}"/>
              </a:ext>
            </a:extLst>
          </p:cNvPr>
          <p:cNvPicPr>
            <a:picLocks noChangeAspect="1"/>
          </p:cNvPicPr>
          <p:nvPr/>
        </p:nvPicPr>
        <p:blipFill>
          <a:blip r:embed="rId3"/>
          <a:stretch>
            <a:fillRect/>
          </a:stretch>
        </p:blipFill>
        <p:spPr>
          <a:xfrm>
            <a:off x="994254" y="1579617"/>
            <a:ext cx="10203493" cy="3698766"/>
          </a:xfrm>
          <a:prstGeom prst="rect">
            <a:avLst/>
          </a:prstGeom>
        </p:spPr>
      </p:pic>
    </p:spTree>
    <p:extLst>
      <p:ext uri="{BB962C8B-B14F-4D97-AF65-F5344CB8AC3E}">
        <p14:creationId xmlns:p14="http://schemas.microsoft.com/office/powerpoint/2010/main" val="20156239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472F-EE33-49D2-96EF-75BFC562590B}"/>
              </a:ext>
            </a:extLst>
          </p:cNvPr>
          <p:cNvSpPr>
            <a:spLocks noGrp="1"/>
          </p:cNvSpPr>
          <p:nvPr>
            <p:ph type="title"/>
          </p:nvPr>
        </p:nvSpPr>
        <p:spPr/>
        <p:txBody>
          <a:bodyPr/>
          <a:lstStyle/>
          <a:p>
            <a:r>
              <a:rPr lang="en-GB" sz="4607"/>
              <a:t>Example logic app in the visual designer</a:t>
            </a:r>
          </a:p>
        </p:txBody>
      </p:sp>
      <p:pic>
        <p:nvPicPr>
          <p:cNvPr id="4" name="Picture 3" descr="A screenshot of a cell phone&#10;&#10;Description generated with very high confidence">
            <a:extLst>
              <a:ext uri="{FF2B5EF4-FFF2-40B4-BE49-F238E27FC236}">
                <a16:creationId xmlns:a16="http://schemas.microsoft.com/office/drawing/2014/main" id="{2057EB04-4BD2-4D98-AE85-F13B4BA3A13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9241" y="1593596"/>
            <a:ext cx="10203493" cy="3698766"/>
          </a:xfrm>
          <a:prstGeom prst="rect">
            <a:avLst/>
          </a:prstGeom>
        </p:spPr>
      </p:pic>
      <p:sp>
        <p:nvSpPr>
          <p:cNvPr id="5" name="TextBox 4">
            <a:extLst>
              <a:ext uri="{FF2B5EF4-FFF2-40B4-BE49-F238E27FC236}">
                <a16:creationId xmlns:a16="http://schemas.microsoft.com/office/drawing/2014/main" id="{FA7ACB9A-811C-4922-A76D-FEF1EABF1850}"/>
              </a:ext>
            </a:extLst>
          </p:cNvPr>
          <p:cNvSpPr txBox="1"/>
          <p:nvPr/>
        </p:nvSpPr>
        <p:spPr>
          <a:xfrm>
            <a:off x="10684511" y="1664188"/>
            <a:ext cx="1200073" cy="506901"/>
          </a:xfrm>
          <a:prstGeom prst="rect">
            <a:avLst/>
          </a:prstGeom>
          <a:solidFill>
            <a:schemeClr val="accent4"/>
          </a:solidFill>
        </p:spPr>
        <p:txBody>
          <a:bodyPr wrap="square" lIns="179285" tIns="143428" rIns="179285" bIns="143428" rtlCol="0">
            <a:spAutoFit/>
          </a:bodyPr>
          <a:lstStyle/>
          <a:p>
            <a:pPr algn="ctr" defTabSz="914367">
              <a:lnSpc>
                <a:spcPct val="90000"/>
              </a:lnSpc>
              <a:spcAft>
                <a:spcPts val="588"/>
              </a:spcAft>
              <a:defRPr/>
            </a:pPr>
            <a:r>
              <a:rPr lang="en-GB" sz="1568">
                <a:solidFill>
                  <a:srgbClr val="FFFFFF"/>
                </a:solidFill>
                <a:latin typeface="Segoe UI Semilight"/>
              </a:rPr>
              <a:t>Trigger</a:t>
            </a:r>
          </a:p>
        </p:txBody>
      </p:sp>
      <p:cxnSp>
        <p:nvCxnSpPr>
          <p:cNvPr id="6" name="Straight Arrow Connector 5">
            <a:extLst>
              <a:ext uri="{FF2B5EF4-FFF2-40B4-BE49-F238E27FC236}">
                <a16:creationId xmlns:a16="http://schemas.microsoft.com/office/drawing/2014/main" id="{01F043AB-D97B-4795-9269-8BDE1F451E82}"/>
              </a:ext>
            </a:extLst>
          </p:cNvPr>
          <p:cNvCxnSpPr>
            <a:cxnSpLocks/>
            <a:endCxn id="5" idx="1"/>
          </p:cNvCxnSpPr>
          <p:nvPr/>
        </p:nvCxnSpPr>
        <p:spPr>
          <a:xfrm flipV="1">
            <a:off x="9060884" y="1917639"/>
            <a:ext cx="1623627" cy="318"/>
          </a:xfrm>
          <a:prstGeom prst="straightConnector1">
            <a:avLst/>
          </a:prstGeom>
          <a:ln w="38100">
            <a:solidFill>
              <a:schemeClr val="accent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08B114A-AD0D-4903-B7C5-BA1AE0F47FE3}"/>
              </a:ext>
            </a:extLst>
          </p:cNvPr>
          <p:cNvSpPr txBox="1"/>
          <p:nvPr/>
        </p:nvSpPr>
        <p:spPr>
          <a:xfrm>
            <a:off x="10680120" y="2286767"/>
            <a:ext cx="1200073" cy="506901"/>
          </a:xfrm>
          <a:prstGeom prst="rect">
            <a:avLst/>
          </a:prstGeom>
          <a:solidFill>
            <a:schemeClr val="accent1"/>
          </a:solidFill>
        </p:spPr>
        <p:txBody>
          <a:bodyPr wrap="square" lIns="179285" tIns="143428" rIns="179285" bIns="143428" rtlCol="0">
            <a:spAutoFit/>
          </a:bodyPr>
          <a:lstStyle/>
          <a:p>
            <a:pPr algn="ctr" defTabSz="914367">
              <a:lnSpc>
                <a:spcPct val="90000"/>
              </a:lnSpc>
              <a:spcAft>
                <a:spcPts val="588"/>
              </a:spcAft>
              <a:defRPr/>
            </a:pPr>
            <a:r>
              <a:rPr lang="en-GB" sz="1568">
                <a:solidFill>
                  <a:srgbClr val="FFFFFF"/>
                </a:solidFill>
                <a:latin typeface="Segoe UI Semilight"/>
              </a:rPr>
              <a:t>Action</a:t>
            </a:r>
          </a:p>
        </p:txBody>
      </p:sp>
      <p:cxnSp>
        <p:nvCxnSpPr>
          <p:cNvPr id="11" name="Straight Arrow Connector 10">
            <a:extLst>
              <a:ext uri="{FF2B5EF4-FFF2-40B4-BE49-F238E27FC236}">
                <a16:creationId xmlns:a16="http://schemas.microsoft.com/office/drawing/2014/main" id="{65351CF3-D1B8-42F8-9597-401928A77337}"/>
              </a:ext>
            </a:extLst>
          </p:cNvPr>
          <p:cNvCxnSpPr>
            <a:cxnSpLocks/>
            <a:endCxn id="9" idx="1"/>
          </p:cNvCxnSpPr>
          <p:nvPr/>
        </p:nvCxnSpPr>
        <p:spPr>
          <a:xfrm>
            <a:off x="9060884" y="2540218"/>
            <a:ext cx="1619236" cy="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71E163D-9D2E-4E26-A910-F07DA348CA9F}"/>
              </a:ext>
            </a:extLst>
          </p:cNvPr>
          <p:cNvSpPr txBox="1"/>
          <p:nvPr/>
        </p:nvSpPr>
        <p:spPr>
          <a:xfrm>
            <a:off x="10680120" y="2922100"/>
            <a:ext cx="1200073" cy="506901"/>
          </a:xfrm>
          <a:prstGeom prst="rect">
            <a:avLst/>
          </a:prstGeom>
          <a:solidFill>
            <a:schemeClr val="accent1"/>
          </a:solidFill>
        </p:spPr>
        <p:txBody>
          <a:bodyPr wrap="square" lIns="179285" tIns="143428" rIns="179285" bIns="143428" rtlCol="0">
            <a:spAutoFit/>
          </a:bodyPr>
          <a:lstStyle/>
          <a:p>
            <a:pPr algn="ctr" defTabSz="914367">
              <a:lnSpc>
                <a:spcPct val="90000"/>
              </a:lnSpc>
              <a:spcAft>
                <a:spcPts val="588"/>
              </a:spcAft>
              <a:defRPr/>
            </a:pPr>
            <a:r>
              <a:rPr lang="en-GB" sz="1568">
                <a:solidFill>
                  <a:srgbClr val="FFFFFF"/>
                </a:solidFill>
                <a:latin typeface="Segoe UI Semilight"/>
              </a:rPr>
              <a:t>Action</a:t>
            </a:r>
          </a:p>
        </p:txBody>
      </p:sp>
      <p:cxnSp>
        <p:nvCxnSpPr>
          <p:cNvPr id="30" name="Straight Arrow Connector 29">
            <a:extLst>
              <a:ext uri="{FF2B5EF4-FFF2-40B4-BE49-F238E27FC236}">
                <a16:creationId xmlns:a16="http://schemas.microsoft.com/office/drawing/2014/main" id="{55C99911-30FE-4C5F-AD6F-A692B9E88B77}"/>
              </a:ext>
            </a:extLst>
          </p:cNvPr>
          <p:cNvCxnSpPr>
            <a:cxnSpLocks/>
            <a:endCxn id="29" idx="1"/>
          </p:cNvCxnSpPr>
          <p:nvPr/>
        </p:nvCxnSpPr>
        <p:spPr>
          <a:xfrm>
            <a:off x="9060884" y="3175550"/>
            <a:ext cx="1619236" cy="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C119BE6-6401-4004-902E-905154C10BEA}"/>
              </a:ext>
            </a:extLst>
          </p:cNvPr>
          <p:cNvSpPr txBox="1"/>
          <p:nvPr/>
        </p:nvSpPr>
        <p:spPr>
          <a:xfrm>
            <a:off x="10667546" y="3557432"/>
            <a:ext cx="1200073" cy="506901"/>
          </a:xfrm>
          <a:prstGeom prst="rect">
            <a:avLst/>
          </a:prstGeom>
          <a:solidFill>
            <a:schemeClr val="accent2"/>
          </a:solidFill>
        </p:spPr>
        <p:txBody>
          <a:bodyPr wrap="square" lIns="179285" tIns="143428" rIns="179285" bIns="143428" rtlCol="0">
            <a:spAutoFit/>
          </a:bodyPr>
          <a:lstStyle/>
          <a:p>
            <a:pPr algn="ctr" defTabSz="914367">
              <a:lnSpc>
                <a:spcPct val="90000"/>
              </a:lnSpc>
              <a:spcAft>
                <a:spcPts val="588"/>
              </a:spcAft>
              <a:defRPr/>
            </a:pPr>
            <a:r>
              <a:rPr lang="en-GB" sz="1568">
                <a:solidFill>
                  <a:srgbClr val="FFFFFF"/>
                </a:solidFill>
                <a:latin typeface="Segoe UI Semilight"/>
              </a:rPr>
              <a:t>Condition</a:t>
            </a:r>
          </a:p>
        </p:txBody>
      </p:sp>
      <p:cxnSp>
        <p:nvCxnSpPr>
          <p:cNvPr id="32" name="Straight Arrow Connector 31">
            <a:extLst>
              <a:ext uri="{FF2B5EF4-FFF2-40B4-BE49-F238E27FC236}">
                <a16:creationId xmlns:a16="http://schemas.microsoft.com/office/drawing/2014/main" id="{F0210999-A678-466B-A1BE-7819F6CD197F}"/>
              </a:ext>
            </a:extLst>
          </p:cNvPr>
          <p:cNvCxnSpPr>
            <a:cxnSpLocks/>
            <a:endCxn id="31" idx="1"/>
          </p:cNvCxnSpPr>
          <p:nvPr/>
        </p:nvCxnSpPr>
        <p:spPr>
          <a:xfrm>
            <a:off x="9060884" y="3810882"/>
            <a:ext cx="1606661" cy="1"/>
          </a:xfrm>
          <a:prstGeom prst="straightConnector1">
            <a:avLst/>
          </a:prstGeom>
          <a:ln w="38100">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19137A3-438A-4743-B7A6-60F84425C5CC}"/>
              </a:ext>
            </a:extLst>
          </p:cNvPr>
          <p:cNvSpPr txBox="1"/>
          <p:nvPr/>
        </p:nvSpPr>
        <p:spPr>
          <a:xfrm>
            <a:off x="10680120" y="4487887"/>
            <a:ext cx="1200073" cy="506901"/>
          </a:xfrm>
          <a:prstGeom prst="rect">
            <a:avLst/>
          </a:prstGeom>
          <a:solidFill>
            <a:schemeClr val="accent1"/>
          </a:solidFill>
        </p:spPr>
        <p:txBody>
          <a:bodyPr wrap="square" lIns="179285" tIns="143428" rIns="179285" bIns="143428" rtlCol="0">
            <a:spAutoFit/>
          </a:bodyPr>
          <a:lstStyle/>
          <a:p>
            <a:pPr algn="ctr" defTabSz="914367">
              <a:lnSpc>
                <a:spcPct val="90000"/>
              </a:lnSpc>
              <a:spcAft>
                <a:spcPts val="588"/>
              </a:spcAft>
              <a:defRPr/>
            </a:pPr>
            <a:r>
              <a:rPr lang="en-GB" sz="1568">
                <a:solidFill>
                  <a:srgbClr val="FFFFFF"/>
                </a:solidFill>
                <a:latin typeface="Segoe UI Semilight"/>
              </a:rPr>
              <a:t>Action</a:t>
            </a:r>
          </a:p>
        </p:txBody>
      </p:sp>
      <p:cxnSp>
        <p:nvCxnSpPr>
          <p:cNvPr id="34" name="Straight Arrow Connector 33">
            <a:extLst>
              <a:ext uri="{FF2B5EF4-FFF2-40B4-BE49-F238E27FC236}">
                <a16:creationId xmlns:a16="http://schemas.microsoft.com/office/drawing/2014/main" id="{02FEAEB0-BFA7-434A-99B4-2BB7BB0783D8}"/>
              </a:ext>
            </a:extLst>
          </p:cNvPr>
          <p:cNvCxnSpPr>
            <a:cxnSpLocks/>
            <a:endCxn id="33" idx="1"/>
          </p:cNvCxnSpPr>
          <p:nvPr/>
        </p:nvCxnSpPr>
        <p:spPr>
          <a:xfrm>
            <a:off x="5531261" y="4741338"/>
            <a:ext cx="5148860" cy="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16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29" grpId="0" animBg="1"/>
      <p:bldP spid="31" grpId="0" animBg="1"/>
      <p:bldP spid="3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0006_City Lights - Purple">
  <a:themeElements>
    <a:clrScheme name="City Lights">
      <a:dk1>
        <a:srgbClr val="FFFFFF"/>
      </a:dk1>
      <a:lt1>
        <a:srgbClr val="505050"/>
      </a:lt1>
      <a:dk2>
        <a:srgbClr val="EAEAEA"/>
      </a:dk2>
      <a:lt2>
        <a:srgbClr val="32145A"/>
      </a:lt2>
      <a:accent1>
        <a:srgbClr val="5C2D91"/>
      </a:accent1>
      <a:accent2>
        <a:srgbClr val="008272"/>
      </a:accent2>
      <a:accent3>
        <a:srgbClr val="D83B01"/>
      </a:accent3>
      <a:accent4>
        <a:srgbClr val="0078D7"/>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ity Lights PPT Template_v09.potx" id="{2C2E5424-E1D2-450A-9B91-36A1FA6FEDB6}" vid="{01F075DE-385E-4256-93FA-A0C101CA14B1}"/>
    </a:ext>
  </a:extLst>
</a:theme>
</file>

<file path=ppt/theme/theme3.xml><?xml version="1.0" encoding="utf-8"?>
<a:theme xmlns:a="http://schemas.openxmlformats.org/drawingml/2006/main" name="WWC LIGHT - CONTENT">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87D2DD93-51BD-434E-80D2-CE6DD07FEACC}" vid="{193D0DEC-2463-476F-9682-5E99E37E881D}"/>
    </a:ext>
  </a:extLst>
</a:theme>
</file>

<file path=ppt/theme/theme4.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5.xml><?xml version="1.0" encoding="utf-8"?>
<a:theme xmlns:a="http://schemas.openxmlformats.org/drawingml/2006/main" name="8_Office Theme">
  <a:themeElements>
    <a:clrScheme name="Microsoft Learning and Readiness">
      <a:dk1>
        <a:srgbClr val="505050"/>
      </a:dk1>
      <a:lt1>
        <a:srgbClr val="FFFFFF"/>
      </a:lt1>
      <a:dk2>
        <a:srgbClr val="000000"/>
      </a:dk2>
      <a:lt2>
        <a:srgbClr val="D7D7D7"/>
      </a:lt2>
      <a:accent1>
        <a:srgbClr val="00B294"/>
      </a:accent1>
      <a:accent2>
        <a:srgbClr val="BAD80A"/>
      </a:accent2>
      <a:accent3>
        <a:srgbClr val="D83B01"/>
      </a:accent3>
      <a:accent4>
        <a:srgbClr val="004B50"/>
      </a:accent4>
      <a:accent5>
        <a:srgbClr val="737373"/>
      </a:accent5>
      <a:accent6>
        <a:srgbClr val="000000"/>
      </a:accent6>
      <a:hlink>
        <a:srgbClr val="004B50"/>
      </a:hlink>
      <a:folHlink>
        <a:srgbClr val="00B294"/>
      </a:folHlink>
    </a:clrScheme>
    <a:fontScheme name="Custom 8">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mtClean="0">
            <a:gradFill>
              <a:gsLst>
                <a:gs pos="53097">
                  <a:schemeClr val="tx1"/>
                </a:gs>
                <a:gs pos="29000">
                  <a:schemeClr val="tx1"/>
                </a:gs>
              </a:gsLst>
              <a:lin ang="5400000" scaled="1"/>
            </a:gradFill>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nSpc>
            <a:spcPct val="110000"/>
          </a:lnSpc>
          <a:spcBef>
            <a:spcPts val="2000"/>
          </a:spcBef>
          <a:defRPr sz="2000" spc="50" dirty="0" err="1" smtClean="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Presentation1" id="{BEAAE142-AC9B-409A-B108-17CAB08D5590}" vid="{0B117549-CEB9-4CCB-AB46-89A0E0545E93}"/>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2E231EC63E7D40BB44FD43D781A68B" ma:contentTypeVersion="7" ma:contentTypeDescription="Create a new document." ma:contentTypeScope="" ma:versionID="8137c5961f020ca3af81943fd06516d4">
  <xsd:schema xmlns:xsd="http://www.w3.org/2001/XMLSchema" xmlns:xs="http://www.w3.org/2001/XMLSchema" xmlns:p="http://schemas.microsoft.com/office/2006/metadata/properties" xmlns:ns2="35f977cd-90d5-414d-b2b3-0b678ecc1f2b" xmlns:ns3="4741b191-3a57-4dd2-9fb1-1bd29abd92af" targetNamespace="http://schemas.microsoft.com/office/2006/metadata/properties" ma:root="true" ma:fieldsID="b486a7276852b7e769b07feadacca12f" ns2:_="" ns3:_="">
    <xsd:import namespace="35f977cd-90d5-414d-b2b3-0b678ecc1f2b"/>
    <xsd:import namespace="4741b191-3a57-4dd2-9fb1-1bd29abd92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f977cd-90d5-414d-b2b3-0b678ecc1f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41b191-3a57-4dd2-9fb1-1bd29abd92a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D5DF76-7BD4-4CA2-AC00-D7228A9658B2}">
  <ds:schemaRefs>
    <ds:schemaRef ds:uri="4741b191-3a57-4dd2-9fb1-1bd29abd92af"/>
    <ds:schemaRef ds:uri="http://schemas.microsoft.com/office/2006/metadata/properties"/>
    <ds:schemaRef ds:uri="http://purl.org/dc/elements/1.1/"/>
    <ds:schemaRef ds:uri="http://purl.org/dc/dcmitype/"/>
    <ds:schemaRef ds:uri="http://purl.org/dc/terms/"/>
    <ds:schemaRef ds:uri="35f977cd-90d5-414d-b2b3-0b678ecc1f2b"/>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295C6C20-175A-47F9-AB43-3F10DAEBFD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f977cd-90d5-414d-b2b3-0b678ecc1f2b"/>
    <ds:schemaRef ds:uri="4741b191-3a57-4dd2-9fb1-1bd29abd92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AE12FA-2567-4818-8C1B-10BDECFCBC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15492</TotalTime>
  <Words>4700</Words>
  <Application>Microsoft Office PowerPoint</Application>
  <PresentationFormat>Widescreen</PresentationFormat>
  <Paragraphs>696</Paragraphs>
  <Slides>56</Slides>
  <Notes>49</Notes>
  <HiddenSlides>17</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56</vt:i4>
      </vt:variant>
    </vt:vector>
  </HeadingPairs>
  <TitlesOfParts>
    <vt:vector size="73" baseType="lpstr">
      <vt:lpstr>Arial</vt:lpstr>
      <vt:lpstr>Calibri</vt:lpstr>
      <vt:lpstr>Calibri Light</vt:lpstr>
      <vt:lpstr>Courier New</vt:lpstr>
      <vt:lpstr>Segoe</vt:lpstr>
      <vt:lpstr>Segoe MDL2 Assets</vt:lpstr>
      <vt:lpstr>Segoe UI</vt:lpstr>
      <vt:lpstr>Segoe UI Light</vt:lpstr>
      <vt:lpstr>Segoe UI Semibold</vt:lpstr>
      <vt:lpstr>Segoe UI Semilight</vt:lpstr>
      <vt:lpstr>Wingdings</vt:lpstr>
      <vt:lpstr>Office Theme</vt:lpstr>
      <vt:lpstr>1-50006_City Lights - Purple</vt:lpstr>
      <vt:lpstr>WWC LIGHT - CONTENT</vt:lpstr>
      <vt:lpstr>MS Brand White 16-9_Dec-2013</vt:lpstr>
      <vt:lpstr>8_Office Theme</vt:lpstr>
      <vt:lpstr>1_Office Theme</vt:lpstr>
      <vt:lpstr>Azure Logic Apps</vt:lpstr>
      <vt:lpstr>Overview</vt:lpstr>
      <vt:lpstr>Serverless in Azure</vt:lpstr>
      <vt:lpstr>Logic App capabilities</vt:lpstr>
      <vt:lpstr>PowerPoint Presentation</vt:lpstr>
      <vt:lpstr>PowerPoint Presentation</vt:lpstr>
      <vt:lpstr>Visual designer</vt:lpstr>
      <vt:lpstr>Example logic app in the visual designer</vt:lpstr>
      <vt:lpstr>Example logic app in the visual designer</vt:lpstr>
      <vt:lpstr>Logic Apps connect everything       (200+ connectors)</vt:lpstr>
      <vt:lpstr>Flow Control</vt:lpstr>
      <vt:lpstr>Triggers </vt:lpstr>
      <vt:lpstr>PowerPoint Presentation</vt:lpstr>
      <vt:lpstr>Flow control</vt:lpstr>
      <vt:lpstr>Concurrency Control</vt:lpstr>
      <vt:lpstr>PowerPoint Presentation</vt:lpstr>
      <vt:lpstr>PowerPoint Presentation</vt:lpstr>
      <vt:lpstr>Error Handling</vt:lpstr>
      <vt:lpstr>PowerPoint Presentation</vt:lpstr>
      <vt:lpstr>try  {  . . . }  catch  {  . . . } finally  {  . . . } </vt:lpstr>
      <vt:lpstr>Security</vt:lpstr>
      <vt:lpstr>PowerPoint Presentation</vt:lpstr>
      <vt:lpstr>PowerPoint Presentation</vt:lpstr>
      <vt:lpstr>PowerPoint Presentation</vt:lpstr>
      <vt:lpstr>PowerPoint Presentation</vt:lpstr>
      <vt:lpstr>PowerPoint Presentation</vt:lpstr>
      <vt:lpstr>PowerPoint Presentation</vt:lpstr>
      <vt:lpstr>Monitoring</vt:lpstr>
      <vt:lpstr>Monitoring and Diagnostics    </vt:lpstr>
      <vt:lpstr>PowerPoint Presentation</vt:lpstr>
      <vt:lpstr>PowerPoint Presentation</vt:lpstr>
      <vt:lpstr>PowerPoint Presentation</vt:lpstr>
      <vt:lpstr>PowerPoint Presentation</vt:lpstr>
      <vt:lpstr>Service Description</vt:lpstr>
      <vt:lpstr>Limits and Config  Know your connector invocation limits </vt:lpstr>
      <vt:lpstr>Usage Costs</vt:lpstr>
      <vt:lpstr>Demo</vt:lpstr>
      <vt:lpstr>Wrap</vt:lpstr>
      <vt:lpstr>Logic apps benefits</vt:lpstr>
      <vt:lpstr>Microsoft Enterprise Integration Platform</vt:lpstr>
      <vt:lpstr>PowerPoint Presentation</vt:lpstr>
      <vt:lpstr>PowerPoint Presentation</vt:lpstr>
      <vt:lpstr>Better Together.</vt:lpstr>
      <vt:lpstr>PowerPoint Presentation</vt:lpstr>
      <vt:lpstr>Cool examples</vt:lpstr>
      <vt:lpstr>Thank you!</vt:lpstr>
      <vt:lpstr>PowerPoint Presentation</vt:lpstr>
      <vt:lpstr>Recommended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Irena Kennedy</dc:creator>
  <cp:lastModifiedBy>Randy Pagels</cp:lastModifiedBy>
  <cp:revision>614</cp:revision>
  <dcterms:created xsi:type="dcterms:W3CDTF">2018-01-09T14:09:23Z</dcterms:created>
  <dcterms:modified xsi:type="dcterms:W3CDTF">2019-03-20T19:37:34Z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0x010100762E231EC63E7D40BB44FD43D781A68B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a-drapos@microsoft.com</vt:lpwstr>
  </property>
  <property fmtid="{D5CDD505-2E9C-101B-9397-08002B2CF9AE}" pid="6" name="MSIP_Label_f42aa342-8706-4288-bd11-ebb85995028c_SetDate">
    <vt:lpwstr>2018-03-02T15:31:15.4488879Z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Order">
    <vt:r8>900</vt:r8>
  </property>
  <property fmtid="{D5CDD505-2E9C-101B-9397-08002B2CF9AE}" pid="12" name="xd_Signature">
    <vt:bool>false</vt:bool>
  </property>
  <property fmtid="{D5CDD505-2E9C-101B-9397-08002B2CF9AE}" pid="13" name="xd_ProgID">
    <vt:lpwstr/>
  </property>
  <property fmtid="{D5CDD505-2E9C-101B-9397-08002B2CF9AE}" pid="14" name="ComplianceAssetId">
    <vt:lpwstr/>
  </property>
  <property fmtid="{D5CDD505-2E9C-101B-9397-08002B2CF9AE}" pid="15" name="TemplateUrl">
    <vt:lpwstr/>
  </property>
</Properties>
</file>